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f1ba0aff643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c7e749eb84e15"/>
  </p:sldMasterIdLst>
  <p:sldIdLst>
    <p:sldId xmlns:r="http://schemas.openxmlformats.org/officeDocument/2006/relationships" id="256" r:id="R0d790365f1bc450e"/>
    <p:sldId xmlns:r="http://schemas.openxmlformats.org/officeDocument/2006/relationships" id="257" r:id="Rbbee566070bb490f"/>
    <p:sldId xmlns:r="http://schemas.openxmlformats.org/officeDocument/2006/relationships" id="258" r:id="R87b8d33087a44831"/>
    <p:sldId xmlns:r="http://schemas.openxmlformats.org/officeDocument/2006/relationships" id="259" r:id="Rca2fdc8f5919407d"/>
    <p:sldId xmlns:r="http://schemas.openxmlformats.org/officeDocument/2006/relationships" id="260" r:id="R976d8d2f6b07410d"/>
    <p:sldId xmlns:r="http://schemas.openxmlformats.org/officeDocument/2006/relationships" id="261" r:id="R29f6ba2b4f234c3a"/>
    <p:sldId xmlns:r="http://schemas.openxmlformats.org/officeDocument/2006/relationships" id="262" r:id="R5c1e8b9b5f80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c7e749eb84e15" /><Relationship Type="http://schemas.openxmlformats.org/officeDocument/2006/relationships/slide" Target="/ppt/slides/slide1.xml" Id="R0d790365f1bc450e" /><Relationship Type="http://schemas.openxmlformats.org/officeDocument/2006/relationships/slide" Target="/ppt/slides/slide2.xml" Id="Rbbee566070bb490f" /><Relationship Type="http://schemas.openxmlformats.org/officeDocument/2006/relationships/slide" Target="/ppt/slides/slide3.xml" Id="R87b8d33087a44831" /><Relationship Type="http://schemas.openxmlformats.org/officeDocument/2006/relationships/slide" Target="/ppt/slides/slide4.xml" Id="Rca2fdc8f5919407d" /><Relationship Type="http://schemas.openxmlformats.org/officeDocument/2006/relationships/slide" Target="/ppt/slides/slide5.xml" Id="R976d8d2f6b07410d" /><Relationship Type="http://schemas.openxmlformats.org/officeDocument/2006/relationships/slide" Target="/ppt/slides/slide6.xml" Id="R29f6ba2b4f234c3a" /><Relationship Type="http://schemas.openxmlformats.org/officeDocument/2006/relationships/slide" Target="/ppt/slides/slide7.xml" Id="R5c1e8b9b5f80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59715f803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7d0598f674a05" /><Relationship Type="http://schemas.openxmlformats.org/officeDocument/2006/relationships/theme" Target="/ppt/slideMasters/theme/theme1.xml" Id="R151fa8741f4d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b7d0598f674a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f7df9880c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0d62e881f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a53707c0148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31f4e031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93c63270449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a4e67458b41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3f63a6ac449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INVESTERING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5 382 222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7 301 319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WERNER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MERETE  –  49,8 %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Werner Bjørk, Rogalandgata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 INVESTERING AS</a:t>
            </a:r>
          </a:p>
        </p:txBody>
      </p:sp>
    </p:spTree>
  </p:cSld>
  <p:clrMapOvr>
    <a:masterClrMapping xmlns:a="http://schemas.openxmlformats.org/drawingml/2006/main"/>
  </p:clrMapOvr>
</p:sld>
</file>