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478258781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ca9920287f4323"/>
  </p:sldMasterIdLst>
  <p:sldIdLst>
    <p:sldId xmlns:r="http://schemas.openxmlformats.org/officeDocument/2006/relationships" id="256" r:id="Rcdabf599e4884b68"/>
    <p:sldId xmlns:r="http://schemas.openxmlformats.org/officeDocument/2006/relationships" id="257" r:id="R1c4e3dec8b77403d"/>
    <p:sldId xmlns:r="http://schemas.openxmlformats.org/officeDocument/2006/relationships" id="258" r:id="R9ebc739ec7274ab3"/>
    <p:sldId xmlns:r="http://schemas.openxmlformats.org/officeDocument/2006/relationships" id="259" r:id="Rc26e5f573acd47da"/>
    <p:sldId xmlns:r="http://schemas.openxmlformats.org/officeDocument/2006/relationships" id="260" r:id="Rc115520abfb04d2e"/>
    <p:sldId xmlns:r="http://schemas.openxmlformats.org/officeDocument/2006/relationships" id="261" r:id="Rbe31f4c9f6ee4d5a"/>
    <p:sldId xmlns:r="http://schemas.openxmlformats.org/officeDocument/2006/relationships" id="262" r:id="R933d1e57da89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a9920287f4323" /><Relationship Type="http://schemas.openxmlformats.org/officeDocument/2006/relationships/slide" Target="/ppt/slides/slide1.xml" Id="Rcdabf599e4884b68" /><Relationship Type="http://schemas.openxmlformats.org/officeDocument/2006/relationships/slide" Target="/ppt/slides/slide2.xml" Id="R1c4e3dec8b77403d" /><Relationship Type="http://schemas.openxmlformats.org/officeDocument/2006/relationships/slide" Target="/ppt/slides/slide3.xml" Id="R9ebc739ec7274ab3" /><Relationship Type="http://schemas.openxmlformats.org/officeDocument/2006/relationships/slide" Target="/ppt/slides/slide4.xml" Id="Rc26e5f573acd47da" /><Relationship Type="http://schemas.openxmlformats.org/officeDocument/2006/relationships/slide" Target="/ppt/slides/slide5.xml" Id="Rc115520abfb04d2e" /><Relationship Type="http://schemas.openxmlformats.org/officeDocument/2006/relationships/slide" Target="/ppt/slides/slide6.xml" Id="Rbe31f4c9f6ee4d5a" /><Relationship Type="http://schemas.openxmlformats.org/officeDocument/2006/relationships/slide" Target="/ppt/slides/slide7.xml" Id="R933d1e57da89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64171106b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06c600209434f" /><Relationship Type="http://schemas.openxmlformats.org/officeDocument/2006/relationships/theme" Target="/ppt/slideMasters/theme/theme1.xml" Id="R3d1773a1668b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206c600209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9aa0ff7eb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bc91a2cac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60ab5c4804b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88e5aff1a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c639522b8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c794b0bc43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63e603a745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J. A.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J. A. INVEST ble etablert [år] og holder til i Finsland.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6 153 560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6 603 561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JAKOB AABEL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4646 Finsland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889 199 822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J. A. INVEST</a:t>
            </a:r>
          </a:p>
        </p:txBody>
      </p:sp>
    </p:spTree>
  </p:cSld>
  <p:clrMapOvr>
    <a:masterClrMapping xmlns:a="http://schemas.openxmlformats.org/drawingml/2006/main"/>
  </p:clrMapOvr>
</p:sld>
</file>