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f6fd787b54d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3747dc094b4464"/>
  </p:sldMasterIdLst>
  <p:sldIdLst>
    <p:sldId xmlns:r="http://schemas.openxmlformats.org/officeDocument/2006/relationships" id="256" r:id="Rd6b0a08f5c2d4742"/>
    <p:sldId xmlns:r="http://schemas.openxmlformats.org/officeDocument/2006/relationships" id="257" r:id="R93e959be41b04a09"/>
    <p:sldId xmlns:r="http://schemas.openxmlformats.org/officeDocument/2006/relationships" id="258" r:id="R137719f6795f437c"/>
    <p:sldId xmlns:r="http://schemas.openxmlformats.org/officeDocument/2006/relationships" id="259" r:id="Rc7fab38faebb448e"/>
    <p:sldId xmlns:r="http://schemas.openxmlformats.org/officeDocument/2006/relationships" id="260" r:id="R3c72c426705d48c9"/>
    <p:sldId xmlns:r="http://schemas.openxmlformats.org/officeDocument/2006/relationships" id="261" r:id="Rd966c7bc562841c4"/>
    <p:sldId xmlns:r="http://schemas.openxmlformats.org/officeDocument/2006/relationships" id="262" r:id="R75aa099e94d146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747dc094b4464" /><Relationship Type="http://schemas.openxmlformats.org/officeDocument/2006/relationships/slide" Target="/ppt/slides/slide1.xml" Id="Rd6b0a08f5c2d4742" /><Relationship Type="http://schemas.openxmlformats.org/officeDocument/2006/relationships/slide" Target="/ppt/slides/slide2.xml" Id="R93e959be41b04a09" /><Relationship Type="http://schemas.openxmlformats.org/officeDocument/2006/relationships/slide" Target="/ppt/slides/slide3.xml" Id="R137719f6795f437c" /><Relationship Type="http://schemas.openxmlformats.org/officeDocument/2006/relationships/slide" Target="/ppt/slides/slide4.xml" Id="Rc7fab38faebb448e" /><Relationship Type="http://schemas.openxmlformats.org/officeDocument/2006/relationships/slide" Target="/ppt/slides/slide5.xml" Id="R3c72c426705d48c9" /><Relationship Type="http://schemas.openxmlformats.org/officeDocument/2006/relationships/slide" Target="/ppt/slides/slide6.xml" Id="Rd966c7bc562841c4" /><Relationship Type="http://schemas.openxmlformats.org/officeDocument/2006/relationships/slide" Target="/ppt/slides/slide7.xml" Id="R75aa099e94d146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7e33f40cb5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365cc21c84baa" /><Relationship Type="http://schemas.openxmlformats.org/officeDocument/2006/relationships/theme" Target="/ppt/slideMasters/theme/theme1.xml" Id="R7f73ff91b04240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3365cc21c8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b7b6afc8c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9a13bf9ad4c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e9959e0a8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bbfe40bf64c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b2f3c614a4f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91bea9ded4c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f865db44747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WHITE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WHITE INVEST AS ble etablert [år] og holder til i Dalsøyra.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−279 173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15 169 854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15 396 047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22 846 250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WERGELAND TRYGVE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WERGELAND ELISABETH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Fensfjordvegen 1621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5960 Dalsøyra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trygve@wergeland.com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889 229 942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 INVEST AS</a:t>
            </a:r>
          </a:p>
        </p:txBody>
      </p:sp>
    </p:spTree>
  </p:cSld>
  <p:clrMapOvr>
    <a:masterClrMapping xmlns:a="http://schemas.openxmlformats.org/drawingml/2006/main"/>
  </p:clrMapOvr>
</p:sld>
</file>