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7ea42ffac244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1f1e813c6d45da"/>
  </p:sldMasterIdLst>
  <p:sldIdLst>
    <p:sldId xmlns:r="http://schemas.openxmlformats.org/officeDocument/2006/relationships" id="256" r:id="Reee6a7dcf27442ce"/>
    <p:sldId xmlns:r="http://schemas.openxmlformats.org/officeDocument/2006/relationships" id="257" r:id="R47f21a25697d436d"/>
    <p:sldId xmlns:r="http://schemas.openxmlformats.org/officeDocument/2006/relationships" id="258" r:id="R9244cf8959e44290"/>
    <p:sldId xmlns:r="http://schemas.openxmlformats.org/officeDocument/2006/relationships" id="259" r:id="R8b5f241675ae4ca6"/>
    <p:sldId xmlns:r="http://schemas.openxmlformats.org/officeDocument/2006/relationships" id="260" r:id="R0ac0601f2640496d"/>
    <p:sldId xmlns:r="http://schemas.openxmlformats.org/officeDocument/2006/relationships" id="261" r:id="R026a38b493694033"/>
    <p:sldId xmlns:r="http://schemas.openxmlformats.org/officeDocument/2006/relationships" id="262" r:id="R14d122386a6646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f1e813c6d45da" /><Relationship Type="http://schemas.openxmlformats.org/officeDocument/2006/relationships/slide" Target="/ppt/slides/slide1.xml" Id="Reee6a7dcf27442ce" /><Relationship Type="http://schemas.openxmlformats.org/officeDocument/2006/relationships/slide" Target="/ppt/slides/slide2.xml" Id="R47f21a25697d436d" /><Relationship Type="http://schemas.openxmlformats.org/officeDocument/2006/relationships/slide" Target="/ppt/slides/slide3.xml" Id="R9244cf8959e44290" /><Relationship Type="http://schemas.openxmlformats.org/officeDocument/2006/relationships/slide" Target="/ppt/slides/slide4.xml" Id="R8b5f241675ae4ca6" /><Relationship Type="http://schemas.openxmlformats.org/officeDocument/2006/relationships/slide" Target="/ppt/slides/slide5.xml" Id="R0ac0601f2640496d" /><Relationship Type="http://schemas.openxmlformats.org/officeDocument/2006/relationships/slide" Target="/ppt/slides/slide6.xml" Id="R026a38b493694033" /><Relationship Type="http://schemas.openxmlformats.org/officeDocument/2006/relationships/slide" Target="/ppt/slides/slide7.xml" Id="R14d122386a6646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b04dfbdaf43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9db032ade4804" /><Relationship Type="http://schemas.openxmlformats.org/officeDocument/2006/relationships/theme" Target="/ppt/slideMasters/theme/theme1.xml" Id="R33161ec08f1346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c9db032ade48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a7f459f1140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40257671041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5fa41fb964c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0ec798a404d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79e9b08bc46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265f10f2448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113b48ea74c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 ANNE GRETHE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SÆGROV STEIN ODDVAR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889 688 912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