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3d3edc90b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c7158658648fa"/>
  </p:sldMasterIdLst>
  <p:sldIdLst>
    <p:sldId xmlns:r="http://schemas.openxmlformats.org/officeDocument/2006/relationships" id="256" r:id="Rb5edbb46d8114a34"/>
    <p:sldId xmlns:r="http://schemas.openxmlformats.org/officeDocument/2006/relationships" id="257" r:id="Re66dd1de8cf94a3b"/>
    <p:sldId xmlns:r="http://schemas.openxmlformats.org/officeDocument/2006/relationships" id="258" r:id="R275451484e3a4daa"/>
    <p:sldId xmlns:r="http://schemas.openxmlformats.org/officeDocument/2006/relationships" id="259" r:id="R80edf5184b1a413e"/>
    <p:sldId xmlns:r="http://schemas.openxmlformats.org/officeDocument/2006/relationships" id="260" r:id="R6dda8d8b01d24d9d"/>
    <p:sldId xmlns:r="http://schemas.openxmlformats.org/officeDocument/2006/relationships" id="261" r:id="R2f5943019e0d4fba"/>
    <p:sldId xmlns:r="http://schemas.openxmlformats.org/officeDocument/2006/relationships" id="262" r:id="R5449dc9366de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c7158658648fa" /><Relationship Type="http://schemas.openxmlformats.org/officeDocument/2006/relationships/slide" Target="/ppt/slides/slide1.xml" Id="Rb5edbb46d8114a34" /><Relationship Type="http://schemas.openxmlformats.org/officeDocument/2006/relationships/slide" Target="/ppt/slides/slide2.xml" Id="Re66dd1de8cf94a3b" /><Relationship Type="http://schemas.openxmlformats.org/officeDocument/2006/relationships/slide" Target="/ppt/slides/slide3.xml" Id="R275451484e3a4daa" /><Relationship Type="http://schemas.openxmlformats.org/officeDocument/2006/relationships/slide" Target="/ppt/slides/slide4.xml" Id="R80edf5184b1a413e" /><Relationship Type="http://schemas.openxmlformats.org/officeDocument/2006/relationships/slide" Target="/ppt/slides/slide5.xml" Id="R6dda8d8b01d24d9d" /><Relationship Type="http://schemas.openxmlformats.org/officeDocument/2006/relationships/slide" Target="/ppt/slides/slide6.xml" Id="R2f5943019e0d4fba" /><Relationship Type="http://schemas.openxmlformats.org/officeDocument/2006/relationships/slide" Target="/ppt/slides/slide7.xml" Id="R5449dc9366de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6d8cf13584f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771c58e424b85" /><Relationship Type="http://schemas.openxmlformats.org/officeDocument/2006/relationships/theme" Target="/ppt/slideMasters/theme/theme1.xml" Id="R9dda68fa2fe7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5771c58e42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da2d03b40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82b18b54a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5bc0cfb14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780fe813c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b871303d0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92020e3154d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b2186ec05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HJR RASMUSSEN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HJR RASMUSSEN BYGG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33 708 730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 PROSJEKT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12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andor@hjr.no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