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c8e160929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4343cd9df4045"/>
  </p:sldMasterIdLst>
  <p:sldIdLst>
    <p:sldId xmlns:r="http://schemas.openxmlformats.org/officeDocument/2006/relationships" id="256" r:id="Ra71a587c86c04fca"/>
    <p:sldId xmlns:r="http://schemas.openxmlformats.org/officeDocument/2006/relationships" id="257" r:id="R119ba8589e204911"/>
    <p:sldId xmlns:r="http://schemas.openxmlformats.org/officeDocument/2006/relationships" id="258" r:id="R8394081bbcf34f3a"/>
    <p:sldId xmlns:r="http://schemas.openxmlformats.org/officeDocument/2006/relationships" id="259" r:id="R0f6567d40af24277"/>
    <p:sldId xmlns:r="http://schemas.openxmlformats.org/officeDocument/2006/relationships" id="260" r:id="Rb8288f9b42e540f3"/>
    <p:sldId xmlns:r="http://schemas.openxmlformats.org/officeDocument/2006/relationships" id="261" r:id="Rcbbed442e1584d49"/>
    <p:sldId xmlns:r="http://schemas.openxmlformats.org/officeDocument/2006/relationships" id="262" r:id="R9a4c9fbf35a5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4343cd9df4045" /><Relationship Type="http://schemas.openxmlformats.org/officeDocument/2006/relationships/slide" Target="/ppt/slides/slide1.xml" Id="Ra71a587c86c04fca" /><Relationship Type="http://schemas.openxmlformats.org/officeDocument/2006/relationships/slide" Target="/ppt/slides/slide2.xml" Id="R119ba8589e204911" /><Relationship Type="http://schemas.openxmlformats.org/officeDocument/2006/relationships/slide" Target="/ppt/slides/slide3.xml" Id="R8394081bbcf34f3a" /><Relationship Type="http://schemas.openxmlformats.org/officeDocument/2006/relationships/slide" Target="/ppt/slides/slide4.xml" Id="R0f6567d40af24277" /><Relationship Type="http://schemas.openxmlformats.org/officeDocument/2006/relationships/slide" Target="/ppt/slides/slide5.xml" Id="Rb8288f9b42e540f3" /><Relationship Type="http://schemas.openxmlformats.org/officeDocument/2006/relationships/slide" Target="/ppt/slides/slide6.xml" Id="Rcbbed442e1584d49" /><Relationship Type="http://schemas.openxmlformats.org/officeDocument/2006/relationships/slide" Target="/ppt/slides/slide7.xml" Id="R9a4c9fbf35a5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c8d52e861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2e56abd246f7" /><Relationship Type="http://schemas.openxmlformats.org/officeDocument/2006/relationships/theme" Target="/ppt/slideMasters/theme/theme1.xml" Id="R181c5ac6d3f8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d2e56abd2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a69733439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b467fccdc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53ca5152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daef9885b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b49ad4064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fd3aa0ce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b65ec1868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STEGG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−27 968 863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−31 780 938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27 039 379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107 541 136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LOEWE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WESTYE EGEBERG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HESBØL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891 513 402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