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07163fb76040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31a76619c34a44"/>
  </p:sldMasterIdLst>
  <p:sldIdLst>
    <p:sldId xmlns:r="http://schemas.openxmlformats.org/officeDocument/2006/relationships" id="256" r:id="R5ef2506bc3374daa"/>
    <p:sldId xmlns:r="http://schemas.openxmlformats.org/officeDocument/2006/relationships" id="257" r:id="R1c02fb3a9c8b44d8"/>
    <p:sldId xmlns:r="http://schemas.openxmlformats.org/officeDocument/2006/relationships" id="258" r:id="Rfcda4afd0e6d4268"/>
    <p:sldId xmlns:r="http://schemas.openxmlformats.org/officeDocument/2006/relationships" id="259" r:id="Rb2313eec06a340e4"/>
    <p:sldId xmlns:r="http://schemas.openxmlformats.org/officeDocument/2006/relationships" id="260" r:id="R92e3dbcffcaf4f79"/>
    <p:sldId xmlns:r="http://schemas.openxmlformats.org/officeDocument/2006/relationships" id="261" r:id="R13d10581707a417a"/>
    <p:sldId xmlns:r="http://schemas.openxmlformats.org/officeDocument/2006/relationships" id="262" r:id="R94a38440943840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31a76619c34a44" /><Relationship Type="http://schemas.openxmlformats.org/officeDocument/2006/relationships/slide" Target="/ppt/slides/slide1.xml" Id="R5ef2506bc3374daa" /><Relationship Type="http://schemas.openxmlformats.org/officeDocument/2006/relationships/slide" Target="/ppt/slides/slide2.xml" Id="R1c02fb3a9c8b44d8" /><Relationship Type="http://schemas.openxmlformats.org/officeDocument/2006/relationships/slide" Target="/ppt/slides/slide3.xml" Id="Rfcda4afd0e6d4268" /><Relationship Type="http://schemas.openxmlformats.org/officeDocument/2006/relationships/slide" Target="/ppt/slides/slide4.xml" Id="Rb2313eec06a340e4" /><Relationship Type="http://schemas.openxmlformats.org/officeDocument/2006/relationships/slide" Target="/ppt/slides/slide5.xml" Id="R92e3dbcffcaf4f79" /><Relationship Type="http://schemas.openxmlformats.org/officeDocument/2006/relationships/slide" Target="/ppt/slides/slide6.xml" Id="R13d10581707a417a" /><Relationship Type="http://schemas.openxmlformats.org/officeDocument/2006/relationships/slide" Target="/ppt/slides/slide7.xml" Id="R94a38440943840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a4fdaf0ea4a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53065066b497a" /><Relationship Type="http://schemas.openxmlformats.org/officeDocument/2006/relationships/theme" Target="/ppt/slideMasters/theme/theme1.xml" Id="R5a074b173e2949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d53065066b49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407a5719a4a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7f0c1c37f4a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033fba87c4c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aab2e833145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3d080982a41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fcb2837df43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3de8a976e49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CAABY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30 219 709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30 054 628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24 017 336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105 665 876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ÅBYHOLM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Kvantia AS, Grundingen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caaby@andenaes.com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891 780 982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