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2cc304f42248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2ae9154c054e62"/>
  </p:sldMasterIdLst>
  <p:sldIdLst>
    <p:sldId xmlns:r="http://schemas.openxmlformats.org/officeDocument/2006/relationships" id="256" r:id="R0c248a78189342d5"/>
    <p:sldId xmlns:r="http://schemas.openxmlformats.org/officeDocument/2006/relationships" id="257" r:id="R3bc630b245154a38"/>
    <p:sldId xmlns:r="http://schemas.openxmlformats.org/officeDocument/2006/relationships" id="258" r:id="R9461b6a68d6048a9"/>
    <p:sldId xmlns:r="http://schemas.openxmlformats.org/officeDocument/2006/relationships" id="259" r:id="R8220fea2d4df4bfb"/>
    <p:sldId xmlns:r="http://schemas.openxmlformats.org/officeDocument/2006/relationships" id="260" r:id="Rf3d10c919db24fbd"/>
    <p:sldId xmlns:r="http://schemas.openxmlformats.org/officeDocument/2006/relationships" id="261" r:id="Rf0574153389a4ad0"/>
    <p:sldId xmlns:r="http://schemas.openxmlformats.org/officeDocument/2006/relationships" id="262" r:id="Rc97f589c90124c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2ae9154c054e62" /><Relationship Type="http://schemas.openxmlformats.org/officeDocument/2006/relationships/slide" Target="/ppt/slides/slide1.xml" Id="R0c248a78189342d5" /><Relationship Type="http://schemas.openxmlformats.org/officeDocument/2006/relationships/slide" Target="/ppt/slides/slide2.xml" Id="R3bc630b245154a38" /><Relationship Type="http://schemas.openxmlformats.org/officeDocument/2006/relationships/slide" Target="/ppt/slides/slide3.xml" Id="R9461b6a68d6048a9" /><Relationship Type="http://schemas.openxmlformats.org/officeDocument/2006/relationships/slide" Target="/ppt/slides/slide4.xml" Id="R8220fea2d4df4bfb" /><Relationship Type="http://schemas.openxmlformats.org/officeDocument/2006/relationships/slide" Target="/ppt/slides/slide5.xml" Id="Rf3d10c919db24fbd" /><Relationship Type="http://schemas.openxmlformats.org/officeDocument/2006/relationships/slide" Target="/ppt/slides/slide6.xml" Id="Rf0574153389a4ad0" /><Relationship Type="http://schemas.openxmlformats.org/officeDocument/2006/relationships/slide" Target="/ppt/slides/slide7.xml" Id="Rc97f589c90124c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48702ee53744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cf238424304d21" /><Relationship Type="http://schemas.openxmlformats.org/officeDocument/2006/relationships/theme" Target="/ppt/slideMasters/theme/theme1.xml" Id="R8fad5a3fa47148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cf238424304d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d438a94df48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d2a912a9ff46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a9bf1f7cca48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eaea8f120c41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8e6da886d74c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012b3de79341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0d987d71cf48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ORKLA GRUBE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ORKLA GRUBE AS ble etablert [år] og holder til i Fannrem.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2 945 097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395 356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GREENTECH RESOURCES AS  –  42,6 %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SKOTTE &amp; COMPANY AS  –  20,7 %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ORKLA GRUBE AS  –  8,4 %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IANSSEN CARL EINAR  –  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IANSSEN THORVALD  –  6,1 %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IANSSEN TORBEN  –  6,1 %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Laksøybygdveien 546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7320 Fannrem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88 00 30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skotte@skotte.no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891 925 662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