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c82db6c161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a94ccec314356"/>
  </p:sldMasterIdLst>
  <p:sldIdLst>
    <p:sldId xmlns:r="http://schemas.openxmlformats.org/officeDocument/2006/relationships" id="256" r:id="R6c1f3e94bdd04ccc"/>
    <p:sldId xmlns:r="http://schemas.openxmlformats.org/officeDocument/2006/relationships" id="257" r:id="R4f1f4c950e074755"/>
    <p:sldId xmlns:r="http://schemas.openxmlformats.org/officeDocument/2006/relationships" id="258" r:id="R641b921b6a424f1c"/>
    <p:sldId xmlns:r="http://schemas.openxmlformats.org/officeDocument/2006/relationships" id="259" r:id="Rde122bcec7f94c18"/>
    <p:sldId xmlns:r="http://schemas.openxmlformats.org/officeDocument/2006/relationships" id="260" r:id="R1717c8814a054b7c"/>
    <p:sldId xmlns:r="http://schemas.openxmlformats.org/officeDocument/2006/relationships" id="261" r:id="R87db73efca2d4565"/>
    <p:sldId xmlns:r="http://schemas.openxmlformats.org/officeDocument/2006/relationships" id="262" r:id="R5c4a479772e4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a94ccec314356" /><Relationship Type="http://schemas.openxmlformats.org/officeDocument/2006/relationships/slide" Target="/ppt/slides/slide1.xml" Id="R6c1f3e94bdd04ccc" /><Relationship Type="http://schemas.openxmlformats.org/officeDocument/2006/relationships/slide" Target="/ppt/slides/slide2.xml" Id="R4f1f4c950e074755" /><Relationship Type="http://schemas.openxmlformats.org/officeDocument/2006/relationships/slide" Target="/ppt/slides/slide3.xml" Id="R641b921b6a424f1c" /><Relationship Type="http://schemas.openxmlformats.org/officeDocument/2006/relationships/slide" Target="/ppt/slides/slide4.xml" Id="Rde122bcec7f94c18" /><Relationship Type="http://schemas.openxmlformats.org/officeDocument/2006/relationships/slide" Target="/ppt/slides/slide5.xml" Id="R1717c8814a054b7c" /><Relationship Type="http://schemas.openxmlformats.org/officeDocument/2006/relationships/slide" Target="/ppt/slides/slide6.xml" Id="R87db73efca2d4565" /><Relationship Type="http://schemas.openxmlformats.org/officeDocument/2006/relationships/slide" Target="/ppt/slides/slide7.xml" Id="R5c4a479772e4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d06d1e80f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f745ecc1c46aa" /><Relationship Type="http://schemas.openxmlformats.org/officeDocument/2006/relationships/theme" Target="/ppt/slideMasters/theme/theme1.xml" Id="R299ff42368cd4a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f745ecc1c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10bb2df77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2f11cf706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04a818e5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d180dae09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97b4e3dd6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a31c04e0d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6b9b9b8b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 HOLLOW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 HOLLOW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45 166 095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SANTANA KRISTIN G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891 990 642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