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27555b07b64d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33cfb9fddf441b"/>
  </p:sldMasterIdLst>
  <p:sldIdLst>
    <p:sldId xmlns:r="http://schemas.openxmlformats.org/officeDocument/2006/relationships" id="256" r:id="R8aa181d6617440e9"/>
    <p:sldId xmlns:r="http://schemas.openxmlformats.org/officeDocument/2006/relationships" id="257" r:id="R6964d86657234b8d"/>
    <p:sldId xmlns:r="http://schemas.openxmlformats.org/officeDocument/2006/relationships" id="258" r:id="R2eb7c19976fc4821"/>
    <p:sldId xmlns:r="http://schemas.openxmlformats.org/officeDocument/2006/relationships" id="259" r:id="R64b28b8956224fb6"/>
    <p:sldId xmlns:r="http://schemas.openxmlformats.org/officeDocument/2006/relationships" id="260" r:id="R65967e2858c245bc"/>
    <p:sldId xmlns:r="http://schemas.openxmlformats.org/officeDocument/2006/relationships" id="261" r:id="Rc4fd4d1de0574bf9"/>
    <p:sldId xmlns:r="http://schemas.openxmlformats.org/officeDocument/2006/relationships" id="262" r:id="R348d97ecf5b64d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3cfb9fddf441b" /><Relationship Type="http://schemas.openxmlformats.org/officeDocument/2006/relationships/slide" Target="/ppt/slides/slide1.xml" Id="R8aa181d6617440e9" /><Relationship Type="http://schemas.openxmlformats.org/officeDocument/2006/relationships/slide" Target="/ppt/slides/slide2.xml" Id="R6964d86657234b8d" /><Relationship Type="http://schemas.openxmlformats.org/officeDocument/2006/relationships/slide" Target="/ppt/slides/slide3.xml" Id="R2eb7c19976fc4821" /><Relationship Type="http://schemas.openxmlformats.org/officeDocument/2006/relationships/slide" Target="/ppt/slides/slide4.xml" Id="R64b28b8956224fb6" /><Relationship Type="http://schemas.openxmlformats.org/officeDocument/2006/relationships/slide" Target="/ppt/slides/slide5.xml" Id="R65967e2858c245bc" /><Relationship Type="http://schemas.openxmlformats.org/officeDocument/2006/relationships/slide" Target="/ppt/slides/slide6.xml" Id="Rc4fd4d1de0574bf9" /><Relationship Type="http://schemas.openxmlformats.org/officeDocument/2006/relationships/slide" Target="/ppt/slides/slide7.xml" Id="R348d97ecf5b64d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70a353537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031bded9f4e0d" /><Relationship Type="http://schemas.openxmlformats.org/officeDocument/2006/relationships/theme" Target="/ppt/slideMasters/theme/theme1.xml" Id="R68a3546a6fc1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d031bded9f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4f509089d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11e2a2def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1683261c042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f68235158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e704f42d7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1e094d05c4f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ff1b3bfc841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FROG HOLLOW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 HOLLOW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45 166 095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45 166 095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GRETHE OLSEN SANTANA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891 990 642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 HOLLOW AS</a:t>
            </a:r>
          </a:p>
        </p:txBody>
      </p:sp>
    </p:spTree>
  </p:cSld>
  <p:clrMapOvr>
    <a:masterClrMapping xmlns:a="http://schemas.openxmlformats.org/drawingml/2006/main"/>
  </p:clrMapOvr>
</p:sld>
</file>