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735bf1c35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e7bc3de77f4281"/>
  </p:sldMasterIdLst>
  <p:sldIdLst>
    <p:sldId xmlns:r="http://schemas.openxmlformats.org/officeDocument/2006/relationships" id="256" r:id="R05394160dcb644bd"/>
    <p:sldId xmlns:r="http://schemas.openxmlformats.org/officeDocument/2006/relationships" id="257" r:id="R02646671c85a4a8d"/>
    <p:sldId xmlns:r="http://schemas.openxmlformats.org/officeDocument/2006/relationships" id="258" r:id="R58e178f96cea45f5"/>
    <p:sldId xmlns:r="http://schemas.openxmlformats.org/officeDocument/2006/relationships" id="259" r:id="R2315f4f51a5440ff"/>
    <p:sldId xmlns:r="http://schemas.openxmlformats.org/officeDocument/2006/relationships" id="260" r:id="R0caf9fec520e4acf"/>
    <p:sldId xmlns:r="http://schemas.openxmlformats.org/officeDocument/2006/relationships" id="261" r:id="R69baff2f12144fcb"/>
    <p:sldId xmlns:r="http://schemas.openxmlformats.org/officeDocument/2006/relationships" id="262" r:id="Rc125e1ff7fdf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7bc3de77f4281" /><Relationship Type="http://schemas.openxmlformats.org/officeDocument/2006/relationships/slide" Target="/ppt/slides/slide1.xml" Id="R05394160dcb644bd" /><Relationship Type="http://schemas.openxmlformats.org/officeDocument/2006/relationships/slide" Target="/ppt/slides/slide2.xml" Id="R02646671c85a4a8d" /><Relationship Type="http://schemas.openxmlformats.org/officeDocument/2006/relationships/slide" Target="/ppt/slides/slide3.xml" Id="R58e178f96cea45f5" /><Relationship Type="http://schemas.openxmlformats.org/officeDocument/2006/relationships/slide" Target="/ppt/slides/slide4.xml" Id="R2315f4f51a5440ff" /><Relationship Type="http://schemas.openxmlformats.org/officeDocument/2006/relationships/slide" Target="/ppt/slides/slide5.xml" Id="R0caf9fec520e4acf" /><Relationship Type="http://schemas.openxmlformats.org/officeDocument/2006/relationships/slide" Target="/ppt/slides/slide6.xml" Id="R69baff2f12144fcb" /><Relationship Type="http://schemas.openxmlformats.org/officeDocument/2006/relationships/slide" Target="/ppt/slides/slide7.xml" Id="Rc125e1ff7fdf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02104e71a46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1f16b6bd542d4" /><Relationship Type="http://schemas.openxmlformats.org/officeDocument/2006/relationships/theme" Target="/ppt/slideMasters/theme/theme1.xml" Id="Ra8f80892a53a4c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1f16b6bd5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2b89932d242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cff4ce8f943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fb9c446d49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de9959795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9acc59d0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7d6baf4d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e80306b4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EL-MONTASJE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EL-MONTASJE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33 846 348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6 449 362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5 336 884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15 706 063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26 153 597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LAMARK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STEIN ALLAN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LAMARK MERETE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LAMARK ANDREAS STEFFENSEN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LAMARK HÅVARD STEFFENSEN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LAMARK JØRGEN STEFFENSEN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stein@abce.no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892 313 792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EL-MONTASJE AS</a:t>
            </a:r>
          </a:p>
        </p:txBody>
      </p:sp>
    </p:spTree>
  </p:cSld>
  <p:clrMapOvr>
    <a:masterClrMapping xmlns:a="http://schemas.openxmlformats.org/drawingml/2006/main"/>
  </p:clrMapOvr>
</p:sld>
</file>