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0d6625b41d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5d3532d864068"/>
  </p:sldMasterIdLst>
  <p:sldIdLst>
    <p:sldId xmlns:r="http://schemas.openxmlformats.org/officeDocument/2006/relationships" id="256" r:id="R82e785f19d284ae4"/>
    <p:sldId xmlns:r="http://schemas.openxmlformats.org/officeDocument/2006/relationships" id="257" r:id="R03f372ccc96b4a88"/>
    <p:sldId xmlns:r="http://schemas.openxmlformats.org/officeDocument/2006/relationships" id="258" r:id="Rb5777a1cc5e54ac6"/>
    <p:sldId xmlns:r="http://schemas.openxmlformats.org/officeDocument/2006/relationships" id="259" r:id="R72bfc16a7c8f4c80"/>
    <p:sldId xmlns:r="http://schemas.openxmlformats.org/officeDocument/2006/relationships" id="260" r:id="R38ecbe2b5c4a46bb"/>
    <p:sldId xmlns:r="http://schemas.openxmlformats.org/officeDocument/2006/relationships" id="261" r:id="R8f2fe13705f441b0"/>
    <p:sldId xmlns:r="http://schemas.openxmlformats.org/officeDocument/2006/relationships" id="262" r:id="R44a58439c0ea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5d3532d864068" /><Relationship Type="http://schemas.openxmlformats.org/officeDocument/2006/relationships/slide" Target="/ppt/slides/slide1.xml" Id="R82e785f19d284ae4" /><Relationship Type="http://schemas.openxmlformats.org/officeDocument/2006/relationships/slide" Target="/ppt/slides/slide2.xml" Id="R03f372ccc96b4a88" /><Relationship Type="http://schemas.openxmlformats.org/officeDocument/2006/relationships/slide" Target="/ppt/slides/slide3.xml" Id="Rb5777a1cc5e54ac6" /><Relationship Type="http://schemas.openxmlformats.org/officeDocument/2006/relationships/slide" Target="/ppt/slides/slide4.xml" Id="R72bfc16a7c8f4c80" /><Relationship Type="http://schemas.openxmlformats.org/officeDocument/2006/relationships/slide" Target="/ppt/slides/slide5.xml" Id="R38ecbe2b5c4a46bb" /><Relationship Type="http://schemas.openxmlformats.org/officeDocument/2006/relationships/slide" Target="/ppt/slides/slide6.xml" Id="R8f2fe13705f441b0" /><Relationship Type="http://schemas.openxmlformats.org/officeDocument/2006/relationships/slide" Target="/ppt/slides/slide7.xml" Id="R44a58439c0ea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52329be02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3789abc24d1b" /><Relationship Type="http://schemas.openxmlformats.org/officeDocument/2006/relationships/theme" Target="/ppt/slideMasters/theme/theme1.xml" Id="Rd628afaee1b6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93789abc2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6a30dc175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51f50fbba45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c4823198a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7ffc18988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7675fe8ad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aa8dcc21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78ac3d6e0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FINGERFOOD.NO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FINGERFOOD.NO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1 859 334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ARNOLD STEFFEN HERBERT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www.fingerfood.no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892 504 652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FINGERFOOD.NO AS</a:t>
            </a:r>
          </a:p>
        </p:txBody>
      </p:sp>
    </p:spTree>
  </p:cSld>
  <p:clrMapOvr>
    <a:masterClrMapping xmlns:a="http://schemas.openxmlformats.org/drawingml/2006/main"/>
  </p:clrMapOvr>
</p:sld>
</file>