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51e6b4a0c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8137fb5ad4465b"/>
  </p:sldMasterIdLst>
  <p:sldIdLst>
    <p:sldId xmlns:r="http://schemas.openxmlformats.org/officeDocument/2006/relationships" id="256" r:id="R3e099189bf5a49a8"/>
    <p:sldId xmlns:r="http://schemas.openxmlformats.org/officeDocument/2006/relationships" id="257" r:id="R8cc330c39b8c432b"/>
    <p:sldId xmlns:r="http://schemas.openxmlformats.org/officeDocument/2006/relationships" id="258" r:id="Rfa87b1dd6f994cd4"/>
    <p:sldId xmlns:r="http://schemas.openxmlformats.org/officeDocument/2006/relationships" id="259" r:id="R6b721ebfe6b24ad9"/>
    <p:sldId xmlns:r="http://schemas.openxmlformats.org/officeDocument/2006/relationships" id="260" r:id="R83ea0fb180fe4b13"/>
    <p:sldId xmlns:r="http://schemas.openxmlformats.org/officeDocument/2006/relationships" id="261" r:id="R54cb22d99a1a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137fb5ad4465b" /><Relationship Type="http://schemas.openxmlformats.org/officeDocument/2006/relationships/slide" Target="/ppt/slides/slide1.xml" Id="R3e099189bf5a49a8" /><Relationship Type="http://schemas.openxmlformats.org/officeDocument/2006/relationships/slide" Target="/ppt/slides/slide2.xml" Id="R8cc330c39b8c432b" /><Relationship Type="http://schemas.openxmlformats.org/officeDocument/2006/relationships/slide" Target="/ppt/slides/slide3.xml" Id="Rfa87b1dd6f994cd4" /><Relationship Type="http://schemas.openxmlformats.org/officeDocument/2006/relationships/slide" Target="/ppt/slides/slide4.xml" Id="R6b721ebfe6b24ad9" /><Relationship Type="http://schemas.openxmlformats.org/officeDocument/2006/relationships/slide" Target="/ppt/slides/slide5.xml" Id="R83ea0fb180fe4b13" /><Relationship Type="http://schemas.openxmlformats.org/officeDocument/2006/relationships/slide" Target="/ppt/slides/slide6.xml" Id="R54cb22d99a1a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8fb249586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85caa326d47da" /><Relationship Type="http://schemas.openxmlformats.org/officeDocument/2006/relationships/theme" Target="/ppt/slideMasters/theme/theme1.xml" Id="Rff9609b584a3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85caa326d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a101b8f83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f38a12d52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dc9af2bb4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79c95182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7777efd4a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6556ca5ec44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