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1c7bcb0dd4d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c79afa104941b9"/>
  </p:sldMasterIdLst>
  <p:sldIdLst>
    <p:sldId xmlns:r="http://schemas.openxmlformats.org/officeDocument/2006/relationships" id="256" r:id="Rc7e393f530ea46d8"/>
    <p:sldId xmlns:r="http://schemas.openxmlformats.org/officeDocument/2006/relationships" id="257" r:id="Rd7b6786677944681"/>
    <p:sldId xmlns:r="http://schemas.openxmlformats.org/officeDocument/2006/relationships" id="258" r:id="R3024031cfc374373"/>
    <p:sldId xmlns:r="http://schemas.openxmlformats.org/officeDocument/2006/relationships" id="259" r:id="R222664a1c36d4c33"/>
    <p:sldId xmlns:r="http://schemas.openxmlformats.org/officeDocument/2006/relationships" id="260" r:id="R76534dd8a25e4518"/>
    <p:sldId xmlns:r="http://schemas.openxmlformats.org/officeDocument/2006/relationships" id="261" r:id="Rd55ff13aaca24aa3"/>
    <p:sldId xmlns:r="http://schemas.openxmlformats.org/officeDocument/2006/relationships" id="262" r:id="R95c18caa7104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79afa104941b9" /><Relationship Type="http://schemas.openxmlformats.org/officeDocument/2006/relationships/slide" Target="/ppt/slides/slide1.xml" Id="Rc7e393f530ea46d8" /><Relationship Type="http://schemas.openxmlformats.org/officeDocument/2006/relationships/slide" Target="/ppt/slides/slide2.xml" Id="Rd7b6786677944681" /><Relationship Type="http://schemas.openxmlformats.org/officeDocument/2006/relationships/slide" Target="/ppt/slides/slide3.xml" Id="R3024031cfc374373" /><Relationship Type="http://schemas.openxmlformats.org/officeDocument/2006/relationships/slide" Target="/ppt/slides/slide4.xml" Id="R222664a1c36d4c33" /><Relationship Type="http://schemas.openxmlformats.org/officeDocument/2006/relationships/slide" Target="/ppt/slides/slide5.xml" Id="R76534dd8a25e4518" /><Relationship Type="http://schemas.openxmlformats.org/officeDocument/2006/relationships/slide" Target="/ppt/slides/slide6.xml" Id="Rd55ff13aaca24aa3" /><Relationship Type="http://schemas.openxmlformats.org/officeDocument/2006/relationships/slide" Target="/ppt/slides/slide7.xml" Id="R95c18caa7104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273e0acc54d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e08191bf24ed2" /><Relationship Type="http://schemas.openxmlformats.org/officeDocument/2006/relationships/theme" Target="/ppt/slideMasters/theme/theme1.xml" Id="R4237158b428e46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1e08191bf24e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43f18438746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6c1cc9e7a47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20d1a32de45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c03acb5f045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66454987347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37589406349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582c273a14f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REVISJONSFIRMAET FLATTUM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FLATTUM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REVISJONSFIRMAET FLATTUM &amp; 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FLATTUM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FLATTUM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FLATTUM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37 353 513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10 797 161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11 058 062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17 636 844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29 569 858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FLATTUM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REVISJONSFIRMAET FLATTUM &amp; CO AS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SKJØLBERG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EUGENIA KROGSVOLD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SUNDBY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BALTZERSEN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THORBJØRN GRINDHAUG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FLATTUM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21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post@flattum.no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894 934 352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FLATTUM &amp; CO AS</a:t>
            </a:r>
          </a:p>
        </p:txBody>
      </p:sp>
    </p:spTree>
  </p:cSld>
  <p:clrMapOvr>
    <a:masterClrMapping xmlns:a="http://schemas.openxmlformats.org/drawingml/2006/main"/>
  </p:clrMapOvr>
</p:sld>
</file>