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7024250f0845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c1b88ce0ea409d"/>
  </p:sldMasterIdLst>
  <p:sldIdLst>
    <p:sldId xmlns:r="http://schemas.openxmlformats.org/officeDocument/2006/relationships" id="256" r:id="Rcc1d4b4261ff45b3"/>
    <p:sldId xmlns:r="http://schemas.openxmlformats.org/officeDocument/2006/relationships" id="257" r:id="R178ab512fe9045ef"/>
    <p:sldId xmlns:r="http://schemas.openxmlformats.org/officeDocument/2006/relationships" id="258" r:id="Rc0b02876366e40aa"/>
    <p:sldId xmlns:r="http://schemas.openxmlformats.org/officeDocument/2006/relationships" id="259" r:id="R5a1f36c0880d4988"/>
    <p:sldId xmlns:r="http://schemas.openxmlformats.org/officeDocument/2006/relationships" id="260" r:id="R17521134e1544968"/>
    <p:sldId xmlns:r="http://schemas.openxmlformats.org/officeDocument/2006/relationships" id="261" r:id="R7106a8064c3b4a8e"/>
    <p:sldId xmlns:r="http://schemas.openxmlformats.org/officeDocument/2006/relationships" id="262" r:id="R994a9493ec0e4a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c1b88ce0ea409d" /><Relationship Type="http://schemas.openxmlformats.org/officeDocument/2006/relationships/slide" Target="/ppt/slides/slide1.xml" Id="Rcc1d4b4261ff45b3" /><Relationship Type="http://schemas.openxmlformats.org/officeDocument/2006/relationships/slide" Target="/ppt/slides/slide2.xml" Id="R178ab512fe9045ef" /><Relationship Type="http://schemas.openxmlformats.org/officeDocument/2006/relationships/slide" Target="/ppt/slides/slide3.xml" Id="Rc0b02876366e40aa" /><Relationship Type="http://schemas.openxmlformats.org/officeDocument/2006/relationships/slide" Target="/ppt/slides/slide4.xml" Id="R5a1f36c0880d4988" /><Relationship Type="http://schemas.openxmlformats.org/officeDocument/2006/relationships/slide" Target="/ppt/slides/slide5.xml" Id="R17521134e1544968" /><Relationship Type="http://schemas.openxmlformats.org/officeDocument/2006/relationships/slide" Target="/ppt/slides/slide6.xml" Id="R7106a8064c3b4a8e" /><Relationship Type="http://schemas.openxmlformats.org/officeDocument/2006/relationships/slide" Target="/ppt/slides/slide7.xml" Id="R994a9493ec0e4a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2c64c1a66147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42ae5f2da4640" /><Relationship Type="http://schemas.openxmlformats.org/officeDocument/2006/relationships/theme" Target="/ppt/slideMasters/theme/theme1.xml" Id="Rcdc641cc1ddb47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042ae5f2da46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db31201704e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77bd31e7440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d1b5246a14c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67eda16054d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a7653f53147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7194dea0f49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946bf00a242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JØRGEN BRANNSTORPH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 BRANNSTORPH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4 965 514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BRANNSTORPH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895 366 552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