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f9463c837540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55db8d7d7547da"/>
  </p:sldMasterIdLst>
  <p:sldIdLst>
    <p:sldId xmlns:r="http://schemas.openxmlformats.org/officeDocument/2006/relationships" id="256" r:id="R613b980807ee4da3"/>
    <p:sldId xmlns:r="http://schemas.openxmlformats.org/officeDocument/2006/relationships" id="257" r:id="R8ca5041566cb4d9c"/>
    <p:sldId xmlns:r="http://schemas.openxmlformats.org/officeDocument/2006/relationships" id="258" r:id="Raa99ba2eb0fc4b0c"/>
    <p:sldId xmlns:r="http://schemas.openxmlformats.org/officeDocument/2006/relationships" id="259" r:id="R19f59f3cae6f4996"/>
    <p:sldId xmlns:r="http://schemas.openxmlformats.org/officeDocument/2006/relationships" id="260" r:id="R528fff12050c46da"/>
    <p:sldId xmlns:r="http://schemas.openxmlformats.org/officeDocument/2006/relationships" id="261" r:id="Rce82d48214eb4ac7"/>
    <p:sldId xmlns:r="http://schemas.openxmlformats.org/officeDocument/2006/relationships" id="262" r:id="R73802bac1dc54d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5db8d7d7547da" /><Relationship Type="http://schemas.openxmlformats.org/officeDocument/2006/relationships/slide" Target="/ppt/slides/slide1.xml" Id="R613b980807ee4da3" /><Relationship Type="http://schemas.openxmlformats.org/officeDocument/2006/relationships/slide" Target="/ppt/slides/slide2.xml" Id="R8ca5041566cb4d9c" /><Relationship Type="http://schemas.openxmlformats.org/officeDocument/2006/relationships/slide" Target="/ppt/slides/slide3.xml" Id="Raa99ba2eb0fc4b0c" /><Relationship Type="http://schemas.openxmlformats.org/officeDocument/2006/relationships/slide" Target="/ppt/slides/slide4.xml" Id="R19f59f3cae6f4996" /><Relationship Type="http://schemas.openxmlformats.org/officeDocument/2006/relationships/slide" Target="/ppt/slides/slide5.xml" Id="R528fff12050c46da" /><Relationship Type="http://schemas.openxmlformats.org/officeDocument/2006/relationships/slide" Target="/ppt/slides/slide6.xml" Id="Rce82d48214eb4ac7" /><Relationship Type="http://schemas.openxmlformats.org/officeDocument/2006/relationships/slide" Target="/ppt/slides/slide7.xml" Id="R73802bac1dc54d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6bca3af514c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6f4a862d84926" /><Relationship Type="http://schemas.openxmlformats.org/officeDocument/2006/relationships/theme" Target="/ppt/slideMasters/theme/theme1.xml" Id="R0cb2488534594f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b6f4a862d849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d70f7f8f34e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8ae87e1a245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e19d7271a4d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9f9d41dab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bba17569a47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7eee5f5974c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65fce88ca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ERIK SØRLIE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ERIK SØRLIE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ERIK SØRLIE HOLDING AS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ERIK SØRLIE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ERIK SØRLIE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ERIK SØRLIE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725 621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−244 379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4 208 607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ERIK SØRLIE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LARS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ERIK SØRLIE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so-an@online.no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897 849 232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ERIK SØRLIE HOLDING AS</a:t>
            </a:r>
          </a:p>
        </p:txBody>
      </p:sp>
    </p:spTree>
  </p:cSld>
  <p:clrMapOvr>
    <a:masterClrMapping xmlns:a="http://schemas.openxmlformats.org/drawingml/2006/main"/>
  </p:clrMapOvr>
</p:sld>
</file>