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0cca1ee6fc54b4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9fed8c4024e4e45"/>
  </p:sldMasterIdLst>
  <p:sldIdLst>
    <p:sldId xmlns:r="http://schemas.openxmlformats.org/officeDocument/2006/relationships" id="256" r:id="R4d18700ac9fd4cdf"/>
    <p:sldId xmlns:r="http://schemas.openxmlformats.org/officeDocument/2006/relationships" id="257" r:id="R7c4048b9addd4778"/>
    <p:sldId xmlns:r="http://schemas.openxmlformats.org/officeDocument/2006/relationships" id="258" r:id="R8538f5daf66e4527"/>
    <p:sldId xmlns:r="http://schemas.openxmlformats.org/officeDocument/2006/relationships" id="259" r:id="Ra9838e28a79d46b2"/>
    <p:sldId xmlns:r="http://schemas.openxmlformats.org/officeDocument/2006/relationships" id="260" r:id="R70ad37076f6c47a9"/>
    <p:sldId xmlns:r="http://schemas.openxmlformats.org/officeDocument/2006/relationships" id="261" r:id="Rb981ddd4b4664c2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9fed8c4024e4e45" /><Relationship Type="http://schemas.openxmlformats.org/officeDocument/2006/relationships/slide" Target="/ppt/slides/slide1.xml" Id="R4d18700ac9fd4cdf" /><Relationship Type="http://schemas.openxmlformats.org/officeDocument/2006/relationships/slide" Target="/ppt/slides/slide2.xml" Id="R7c4048b9addd4778" /><Relationship Type="http://schemas.openxmlformats.org/officeDocument/2006/relationships/slide" Target="/ppt/slides/slide3.xml" Id="R8538f5daf66e4527" /><Relationship Type="http://schemas.openxmlformats.org/officeDocument/2006/relationships/slide" Target="/ppt/slides/slide4.xml" Id="Ra9838e28a79d46b2" /><Relationship Type="http://schemas.openxmlformats.org/officeDocument/2006/relationships/slide" Target="/ppt/slides/slide5.xml" Id="R70ad37076f6c47a9" /><Relationship Type="http://schemas.openxmlformats.org/officeDocument/2006/relationships/slide" Target="/ppt/slides/slide6.xml" Id="Rb981ddd4b4664c2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12d676fe1c9440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628035b1ff489f" /><Relationship Type="http://schemas.openxmlformats.org/officeDocument/2006/relationships/theme" Target="/ppt/slideMasters/theme/theme1.xml" Id="R445bbbb0bf63402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e628035b1ff489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e3bafaace6455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6551b781224a0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8d2e6022584fa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8f87543491469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968522c9d741f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2f399798bc4a2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SCANERGY HYDRO POWER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SCANERGY HYDRO POWER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SCANERGY HYDRO POWER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SCANERGY HYDRO POWER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SCANERGY HYDRO POWER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SCANERGY HYDRO POWER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2017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−91 923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−14 435 250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−121 882 786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22 581 393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SCANERGY HYDRO POWER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899 020 952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SCANERGY HYDRO POWER AS</a:t>
            </a:r>
          </a:p>
        </p:txBody>
      </p:sp>
    </p:spTree>
  </p:cSld>
  <p:clrMapOvr>
    <a:masterClrMapping xmlns:a="http://schemas.openxmlformats.org/drawingml/2006/main"/>
  </p:clrMapOvr>
</p:sld>
</file>