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c3ef37bfd548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7f99f46c6439d"/>
  </p:sldMasterIdLst>
  <p:sldIdLst>
    <p:sldId xmlns:r="http://schemas.openxmlformats.org/officeDocument/2006/relationships" id="256" r:id="Re11c0eaebe5245b4"/>
    <p:sldId xmlns:r="http://schemas.openxmlformats.org/officeDocument/2006/relationships" id="257" r:id="R32c8779719334074"/>
    <p:sldId xmlns:r="http://schemas.openxmlformats.org/officeDocument/2006/relationships" id="258" r:id="R48fcf4295eec4086"/>
    <p:sldId xmlns:r="http://schemas.openxmlformats.org/officeDocument/2006/relationships" id="259" r:id="R77880bf61de4423f"/>
    <p:sldId xmlns:r="http://schemas.openxmlformats.org/officeDocument/2006/relationships" id="260" r:id="Rc1f02066b7b44314"/>
    <p:sldId xmlns:r="http://schemas.openxmlformats.org/officeDocument/2006/relationships" id="261" r:id="Ra21dcbd383d342f5"/>
    <p:sldId xmlns:r="http://schemas.openxmlformats.org/officeDocument/2006/relationships" id="262" r:id="R8858bfb20483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7f99f46c6439d" /><Relationship Type="http://schemas.openxmlformats.org/officeDocument/2006/relationships/slide" Target="/ppt/slides/slide1.xml" Id="Re11c0eaebe5245b4" /><Relationship Type="http://schemas.openxmlformats.org/officeDocument/2006/relationships/slide" Target="/ppt/slides/slide2.xml" Id="R32c8779719334074" /><Relationship Type="http://schemas.openxmlformats.org/officeDocument/2006/relationships/slide" Target="/ppt/slides/slide3.xml" Id="R48fcf4295eec4086" /><Relationship Type="http://schemas.openxmlformats.org/officeDocument/2006/relationships/slide" Target="/ppt/slides/slide4.xml" Id="R77880bf61de4423f" /><Relationship Type="http://schemas.openxmlformats.org/officeDocument/2006/relationships/slide" Target="/ppt/slides/slide5.xml" Id="Rc1f02066b7b44314" /><Relationship Type="http://schemas.openxmlformats.org/officeDocument/2006/relationships/slide" Target="/ppt/slides/slide6.xml" Id="Ra21dcbd383d342f5" /><Relationship Type="http://schemas.openxmlformats.org/officeDocument/2006/relationships/slide" Target="/ppt/slides/slide7.xml" Id="R8858bfb20483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b95a7de52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e690919414843" /><Relationship Type="http://schemas.openxmlformats.org/officeDocument/2006/relationships/theme" Target="/ppt/slideMasters/theme/theme1.xml" Id="Re5b80896af99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de69091941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338b346fb40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4f85024d145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7d2e19daf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d6fda73ee45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cd03a8c11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2306b7148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611add77d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186 498 460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358 783 647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363 365 110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HARALD KLAVENESS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HARALD KLAVENESS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899 249 232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MMK HOLDING AS</a:t>
            </a:r>
          </a:p>
        </p:txBody>
      </p:sp>
    </p:spTree>
  </p:cSld>
  <p:clrMapOvr>
    <a:masterClrMapping xmlns:a="http://schemas.openxmlformats.org/drawingml/2006/main"/>
  </p:clrMapOvr>
</p:sld>
</file>