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88a92bfe59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e1c47852ca4c0d"/>
  </p:sldMasterIdLst>
  <p:sldIdLst>
    <p:sldId xmlns:r="http://schemas.openxmlformats.org/officeDocument/2006/relationships" id="256" r:id="R73bfabd5f6f14c74"/>
    <p:sldId xmlns:r="http://schemas.openxmlformats.org/officeDocument/2006/relationships" id="257" r:id="Rd79a88c8dbb24b2a"/>
    <p:sldId xmlns:r="http://schemas.openxmlformats.org/officeDocument/2006/relationships" id="258" r:id="Ra0c6cefde7264360"/>
    <p:sldId xmlns:r="http://schemas.openxmlformats.org/officeDocument/2006/relationships" id="259" r:id="R0981f914f8484d84"/>
    <p:sldId xmlns:r="http://schemas.openxmlformats.org/officeDocument/2006/relationships" id="260" r:id="R904c18df052e44fe"/>
    <p:sldId xmlns:r="http://schemas.openxmlformats.org/officeDocument/2006/relationships" id="261" r:id="R4348bd8bef474036"/>
    <p:sldId xmlns:r="http://schemas.openxmlformats.org/officeDocument/2006/relationships" id="262" r:id="R4b9c8f7144d9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1c47852ca4c0d" /><Relationship Type="http://schemas.openxmlformats.org/officeDocument/2006/relationships/slide" Target="/ppt/slides/slide1.xml" Id="R73bfabd5f6f14c74" /><Relationship Type="http://schemas.openxmlformats.org/officeDocument/2006/relationships/slide" Target="/ppt/slides/slide2.xml" Id="Rd79a88c8dbb24b2a" /><Relationship Type="http://schemas.openxmlformats.org/officeDocument/2006/relationships/slide" Target="/ppt/slides/slide3.xml" Id="Ra0c6cefde7264360" /><Relationship Type="http://schemas.openxmlformats.org/officeDocument/2006/relationships/slide" Target="/ppt/slides/slide4.xml" Id="R0981f914f8484d84" /><Relationship Type="http://schemas.openxmlformats.org/officeDocument/2006/relationships/slide" Target="/ppt/slides/slide5.xml" Id="R904c18df052e44fe" /><Relationship Type="http://schemas.openxmlformats.org/officeDocument/2006/relationships/slide" Target="/ppt/slides/slide6.xml" Id="R4348bd8bef474036" /><Relationship Type="http://schemas.openxmlformats.org/officeDocument/2006/relationships/slide" Target="/ppt/slides/slide7.xml" Id="R4b9c8f7144d9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f2b5476ab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fd375413944d0" /><Relationship Type="http://schemas.openxmlformats.org/officeDocument/2006/relationships/theme" Target="/ppt/slideMasters/theme/theme1.xml" Id="Rb94fa4b68e9e4d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7fd375413944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5d2481e6c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89fda5fc5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1a32589bc4a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f72f60b5846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71a95bb8949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6d6758cea42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a6146990548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4 100 528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