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4f0a4193ad43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68165b371f444c"/>
  </p:sldMasterIdLst>
  <p:sldIdLst>
    <p:sldId xmlns:r="http://schemas.openxmlformats.org/officeDocument/2006/relationships" id="256" r:id="Rf0942c9db0674042"/>
    <p:sldId xmlns:r="http://schemas.openxmlformats.org/officeDocument/2006/relationships" id="257" r:id="R6286d6791a8c48d3"/>
    <p:sldId xmlns:r="http://schemas.openxmlformats.org/officeDocument/2006/relationships" id="258" r:id="Rb19e287cd17142bf"/>
    <p:sldId xmlns:r="http://schemas.openxmlformats.org/officeDocument/2006/relationships" id="259" r:id="Rfa4a31c5d1224eb4"/>
    <p:sldId xmlns:r="http://schemas.openxmlformats.org/officeDocument/2006/relationships" id="260" r:id="R5e1109b5931d4194"/>
    <p:sldId xmlns:r="http://schemas.openxmlformats.org/officeDocument/2006/relationships" id="261" r:id="R76b351ba20f04df0"/>
    <p:sldId xmlns:r="http://schemas.openxmlformats.org/officeDocument/2006/relationships" id="262" r:id="Rf41122720f3c43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8165b371f444c" /><Relationship Type="http://schemas.openxmlformats.org/officeDocument/2006/relationships/slide" Target="/ppt/slides/slide1.xml" Id="Rf0942c9db0674042" /><Relationship Type="http://schemas.openxmlformats.org/officeDocument/2006/relationships/slide" Target="/ppt/slides/slide2.xml" Id="R6286d6791a8c48d3" /><Relationship Type="http://schemas.openxmlformats.org/officeDocument/2006/relationships/slide" Target="/ppt/slides/slide3.xml" Id="Rb19e287cd17142bf" /><Relationship Type="http://schemas.openxmlformats.org/officeDocument/2006/relationships/slide" Target="/ppt/slides/slide4.xml" Id="Rfa4a31c5d1224eb4" /><Relationship Type="http://schemas.openxmlformats.org/officeDocument/2006/relationships/slide" Target="/ppt/slides/slide5.xml" Id="R5e1109b5931d4194" /><Relationship Type="http://schemas.openxmlformats.org/officeDocument/2006/relationships/slide" Target="/ppt/slides/slide6.xml" Id="R76b351ba20f04df0" /><Relationship Type="http://schemas.openxmlformats.org/officeDocument/2006/relationships/slide" Target="/ppt/slides/slide7.xml" Id="Rf41122720f3c43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75fbc330c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06d11ffd24871" /><Relationship Type="http://schemas.openxmlformats.org/officeDocument/2006/relationships/theme" Target="/ppt/slideMasters/theme/theme1.xml" Id="R44d0b23f788943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506d11ffd248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9213a5eb34c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249755ae241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58c2ac71e4b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5f28243a749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877fb0bd145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88d5f5a52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c1d7e2b2244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KAALSAAS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KAALSAAS EIENDOM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926 432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67 877 456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118 859 068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152 568 207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KAALSAAS DAHL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DAKA INVEST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KAALSAAS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DAKA INVEST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KAALSAAS HOLDING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KATHRINE KAALSAAS DAHL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34 92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dkaa@bohus.no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910 225 049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KAALSAAS EIENDOM AS</a:t>
            </a:r>
          </a:p>
        </p:txBody>
      </p:sp>
    </p:spTree>
  </p:cSld>
  <p:clrMapOvr>
    <a:masterClrMapping xmlns:a="http://schemas.openxmlformats.org/drawingml/2006/main"/>
  </p:clrMapOvr>
</p:sld>
</file>