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d60ea4d3a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c0e948fe3a4897"/>
  </p:sldMasterIdLst>
  <p:sldIdLst>
    <p:sldId xmlns:r="http://schemas.openxmlformats.org/officeDocument/2006/relationships" id="256" r:id="R62324fb7093544f8"/>
    <p:sldId xmlns:r="http://schemas.openxmlformats.org/officeDocument/2006/relationships" id="257" r:id="Re4e03f517c5145ed"/>
    <p:sldId xmlns:r="http://schemas.openxmlformats.org/officeDocument/2006/relationships" id="258" r:id="Rd7758cd821ee4096"/>
    <p:sldId xmlns:r="http://schemas.openxmlformats.org/officeDocument/2006/relationships" id="259" r:id="R1e1e9e45af7a4dd9"/>
    <p:sldId xmlns:r="http://schemas.openxmlformats.org/officeDocument/2006/relationships" id="260" r:id="R3dd29b79c5324aa8"/>
    <p:sldId xmlns:r="http://schemas.openxmlformats.org/officeDocument/2006/relationships" id="261" r:id="R03a8d57ff6804b8a"/>
    <p:sldId xmlns:r="http://schemas.openxmlformats.org/officeDocument/2006/relationships" id="262" r:id="R078f9f3fce16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0e948fe3a4897" /><Relationship Type="http://schemas.openxmlformats.org/officeDocument/2006/relationships/slide" Target="/ppt/slides/slide1.xml" Id="R62324fb7093544f8" /><Relationship Type="http://schemas.openxmlformats.org/officeDocument/2006/relationships/slide" Target="/ppt/slides/slide2.xml" Id="Re4e03f517c5145ed" /><Relationship Type="http://schemas.openxmlformats.org/officeDocument/2006/relationships/slide" Target="/ppt/slides/slide3.xml" Id="Rd7758cd821ee4096" /><Relationship Type="http://schemas.openxmlformats.org/officeDocument/2006/relationships/slide" Target="/ppt/slides/slide4.xml" Id="R1e1e9e45af7a4dd9" /><Relationship Type="http://schemas.openxmlformats.org/officeDocument/2006/relationships/slide" Target="/ppt/slides/slide5.xml" Id="R3dd29b79c5324aa8" /><Relationship Type="http://schemas.openxmlformats.org/officeDocument/2006/relationships/slide" Target="/ppt/slides/slide6.xml" Id="R03a8d57ff6804b8a" /><Relationship Type="http://schemas.openxmlformats.org/officeDocument/2006/relationships/slide" Target="/ppt/slides/slide7.xml" Id="R078f9f3fce16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c8b0e412cf4f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212ef8694361" /><Relationship Type="http://schemas.openxmlformats.org/officeDocument/2006/relationships/theme" Target="/ppt/slideMasters/theme/theme1.xml" Id="Ra2c92264af92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8212ef869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1ebd15f84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097b5d52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5dd98cae4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7200101a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4f46a9c6048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54b5b239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5e6b6509e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ASCHEHOUG &amp; CO W NYGAARD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ASCHEHOUG &amp; CO W NYGAARD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579 194 000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639 130 000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NYGAARD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NYGAARD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SIGVALD STRUGSTAD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SCHRAM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BLOCH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FREDRIK MAGNUS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910 292 005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ASCHEHOUG &amp; CO W NYGAARD AS</a:t>
            </a:r>
          </a:p>
        </p:txBody>
      </p:sp>
    </p:spTree>
  </p:cSld>
  <p:clrMapOvr>
    <a:masterClrMapping xmlns:a="http://schemas.openxmlformats.org/drawingml/2006/main"/>
  </p:clrMapOvr>
</p:sld>
</file>