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5ddf5b8454f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44f973ae834fbb"/>
  </p:sldMasterIdLst>
  <p:sldIdLst>
    <p:sldId xmlns:r="http://schemas.openxmlformats.org/officeDocument/2006/relationships" id="256" r:id="R1751dc0e21944d39"/>
    <p:sldId xmlns:r="http://schemas.openxmlformats.org/officeDocument/2006/relationships" id="257" r:id="R6ae438e12afd433a"/>
    <p:sldId xmlns:r="http://schemas.openxmlformats.org/officeDocument/2006/relationships" id="258" r:id="R9d3de879a9e741f8"/>
    <p:sldId xmlns:r="http://schemas.openxmlformats.org/officeDocument/2006/relationships" id="259" r:id="R0cdb219f0a164d66"/>
    <p:sldId xmlns:r="http://schemas.openxmlformats.org/officeDocument/2006/relationships" id="260" r:id="R3b54ae9572bf4585"/>
    <p:sldId xmlns:r="http://schemas.openxmlformats.org/officeDocument/2006/relationships" id="261" r:id="Re44e00a9d1ce4fea"/>
    <p:sldId xmlns:r="http://schemas.openxmlformats.org/officeDocument/2006/relationships" id="262" r:id="Rb316fc5a108245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4f973ae834fbb" /><Relationship Type="http://schemas.openxmlformats.org/officeDocument/2006/relationships/slide" Target="/ppt/slides/slide1.xml" Id="R1751dc0e21944d39" /><Relationship Type="http://schemas.openxmlformats.org/officeDocument/2006/relationships/slide" Target="/ppt/slides/slide2.xml" Id="R6ae438e12afd433a" /><Relationship Type="http://schemas.openxmlformats.org/officeDocument/2006/relationships/slide" Target="/ppt/slides/slide3.xml" Id="R9d3de879a9e741f8" /><Relationship Type="http://schemas.openxmlformats.org/officeDocument/2006/relationships/slide" Target="/ppt/slides/slide4.xml" Id="R0cdb219f0a164d66" /><Relationship Type="http://schemas.openxmlformats.org/officeDocument/2006/relationships/slide" Target="/ppt/slides/slide5.xml" Id="R3b54ae9572bf4585" /><Relationship Type="http://schemas.openxmlformats.org/officeDocument/2006/relationships/slide" Target="/ppt/slides/slide6.xml" Id="Re44e00a9d1ce4fea" /><Relationship Type="http://schemas.openxmlformats.org/officeDocument/2006/relationships/slide" Target="/ppt/slides/slide7.xml" Id="Rb316fc5a108245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e23bba7b64c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44afde18442d2" /><Relationship Type="http://schemas.openxmlformats.org/officeDocument/2006/relationships/theme" Target="/ppt/slideMasters/theme/theme1.xml" Id="R3e48acec400145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44afde18442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670f6f864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139de40544b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70b9e9b164d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77b74ca43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9cc0273844e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7ef90480249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ec6c486d4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HOTELL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60 601 973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23 305 465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18 045 365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69 369 978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117 510 906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BONDEUNGDOMSLAGET I TROMSØ (BUL-TROMSØ)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Withs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910 722 921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