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d2cb29b3db41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4c4ab9f1241cf"/>
  </p:sldMasterIdLst>
  <p:sldIdLst>
    <p:sldId xmlns:r="http://schemas.openxmlformats.org/officeDocument/2006/relationships" id="256" r:id="R3904fdb6334946d6"/>
    <p:sldId xmlns:r="http://schemas.openxmlformats.org/officeDocument/2006/relationships" id="257" r:id="Ra6e5963421ed4510"/>
    <p:sldId xmlns:r="http://schemas.openxmlformats.org/officeDocument/2006/relationships" id="258" r:id="Rb1d50b1eca2a47a1"/>
    <p:sldId xmlns:r="http://schemas.openxmlformats.org/officeDocument/2006/relationships" id="259" r:id="Rb2ebead037964c25"/>
    <p:sldId xmlns:r="http://schemas.openxmlformats.org/officeDocument/2006/relationships" id="260" r:id="R5059ec7d0b5641be"/>
    <p:sldId xmlns:r="http://schemas.openxmlformats.org/officeDocument/2006/relationships" id="261" r:id="R6580c4c9bf9f4e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4c4ab9f1241cf" /><Relationship Type="http://schemas.openxmlformats.org/officeDocument/2006/relationships/slide" Target="/ppt/slides/slide1.xml" Id="R3904fdb6334946d6" /><Relationship Type="http://schemas.openxmlformats.org/officeDocument/2006/relationships/slide" Target="/ppt/slides/slide2.xml" Id="Ra6e5963421ed4510" /><Relationship Type="http://schemas.openxmlformats.org/officeDocument/2006/relationships/slide" Target="/ppt/slides/slide3.xml" Id="Rb1d50b1eca2a47a1" /><Relationship Type="http://schemas.openxmlformats.org/officeDocument/2006/relationships/slide" Target="/ppt/slides/slide4.xml" Id="Rb2ebead037964c25" /><Relationship Type="http://schemas.openxmlformats.org/officeDocument/2006/relationships/slide" Target="/ppt/slides/slide5.xml" Id="R5059ec7d0b5641be" /><Relationship Type="http://schemas.openxmlformats.org/officeDocument/2006/relationships/slide" Target="/ppt/slides/slide6.xml" Id="R6580c4c9bf9f4e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9ced3b015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efde019344818" /><Relationship Type="http://schemas.openxmlformats.org/officeDocument/2006/relationships/theme" Target="/ppt/slideMasters/theme/theme1.xml" Id="R356e072c3393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defde0193448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8bfa396754c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63e9747f047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c0c8d5c564b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0316f38ac4a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5b7271b9f4f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70e319b9044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