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789d09f33244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e584017064f57"/>
  </p:sldMasterIdLst>
  <p:sldIdLst>
    <p:sldId xmlns:r="http://schemas.openxmlformats.org/officeDocument/2006/relationships" id="256" r:id="R09df5089ad1949ba"/>
    <p:sldId xmlns:r="http://schemas.openxmlformats.org/officeDocument/2006/relationships" id="257" r:id="R3714ef614878465a"/>
    <p:sldId xmlns:r="http://schemas.openxmlformats.org/officeDocument/2006/relationships" id="258" r:id="R754a4899d27d4863"/>
    <p:sldId xmlns:r="http://schemas.openxmlformats.org/officeDocument/2006/relationships" id="259" r:id="R4b9056f1fbb74055"/>
    <p:sldId xmlns:r="http://schemas.openxmlformats.org/officeDocument/2006/relationships" id="260" r:id="R27d62cfd1659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e584017064f57" /><Relationship Type="http://schemas.openxmlformats.org/officeDocument/2006/relationships/slide" Target="/ppt/slides/slide1.xml" Id="R09df5089ad1949ba" /><Relationship Type="http://schemas.openxmlformats.org/officeDocument/2006/relationships/slide" Target="/ppt/slides/slide2.xml" Id="R3714ef614878465a" /><Relationship Type="http://schemas.openxmlformats.org/officeDocument/2006/relationships/slide" Target="/ppt/slides/slide3.xml" Id="R754a4899d27d4863" /><Relationship Type="http://schemas.openxmlformats.org/officeDocument/2006/relationships/slide" Target="/ppt/slides/slide4.xml" Id="R4b9056f1fbb74055" /><Relationship Type="http://schemas.openxmlformats.org/officeDocument/2006/relationships/slide" Target="/ppt/slides/slide5.xml" Id="R27d62cfd1659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d4e60aaf7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f3a6a4d05465d" /><Relationship Type="http://schemas.openxmlformats.org/officeDocument/2006/relationships/theme" Target="/ppt/slideMasters/theme/theme1.xml" Id="Ra42ea442f1114a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df3a6a4d05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9b45d4b69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63eec139a4a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4656bd6a1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804a99fa41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a12ae487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