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6af97a842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f7c342feb469a"/>
  </p:sldMasterIdLst>
  <p:sldIdLst>
    <p:sldId xmlns:r="http://schemas.openxmlformats.org/officeDocument/2006/relationships" id="256" r:id="R5feee61b10414bd9"/>
    <p:sldId xmlns:r="http://schemas.openxmlformats.org/officeDocument/2006/relationships" id="257" r:id="Rf22fb18aac1c4d3b"/>
    <p:sldId xmlns:r="http://schemas.openxmlformats.org/officeDocument/2006/relationships" id="258" r:id="Rcff38ab2c8e44120"/>
    <p:sldId xmlns:r="http://schemas.openxmlformats.org/officeDocument/2006/relationships" id="259" r:id="R17d63026e1fc44a1"/>
    <p:sldId xmlns:r="http://schemas.openxmlformats.org/officeDocument/2006/relationships" id="260" r:id="R7d5b846b8933470f"/>
    <p:sldId xmlns:r="http://schemas.openxmlformats.org/officeDocument/2006/relationships" id="261" r:id="R3265bf390dd54df4"/>
    <p:sldId xmlns:r="http://schemas.openxmlformats.org/officeDocument/2006/relationships" id="262" r:id="Rb40d6606f8ba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f7c342feb469a" /><Relationship Type="http://schemas.openxmlformats.org/officeDocument/2006/relationships/slide" Target="/ppt/slides/slide1.xml" Id="R5feee61b10414bd9" /><Relationship Type="http://schemas.openxmlformats.org/officeDocument/2006/relationships/slide" Target="/ppt/slides/slide2.xml" Id="Rf22fb18aac1c4d3b" /><Relationship Type="http://schemas.openxmlformats.org/officeDocument/2006/relationships/slide" Target="/ppt/slides/slide3.xml" Id="Rcff38ab2c8e44120" /><Relationship Type="http://schemas.openxmlformats.org/officeDocument/2006/relationships/slide" Target="/ppt/slides/slide4.xml" Id="R17d63026e1fc44a1" /><Relationship Type="http://schemas.openxmlformats.org/officeDocument/2006/relationships/slide" Target="/ppt/slides/slide5.xml" Id="R7d5b846b8933470f" /><Relationship Type="http://schemas.openxmlformats.org/officeDocument/2006/relationships/slide" Target="/ppt/slides/slide6.xml" Id="R3265bf390dd54df4" /><Relationship Type="http://schemas.openxmlformats.org/officeDocument/2006/relationships/slide" Target="/ppt/slides/slide7.xml" Id="Rb40d6606f8ba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dae16a078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4d1f9a814334" /><Relationship Type="http://schemas.openxmlformats.org/officeDocument/2006/relationships/theme" Target="/ppt/slideMasters/theme/theme1.xml" Id="Rfe2e0bad5f03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34d1f9a81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c06ce4b5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21b92f96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193a64c8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045acb4a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11f45340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ca625357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12cc8c77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