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955c02960b4f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e06e0682f04f6e"/>
  </p:sldMasterIdLst>
  <p:sldIdLst>
    <p:sldId xmlns:r="http://schemas.openxmlformats.org/officeDocument/2006/relationships" id="256" r:id="R442ef5d18fcb418e"/>
    <p:sldId xmlns:r="http://schemas.openxmlformats.org/officeDocument/2006/relationships" id="257" r:id="Rd7e9d25e42d94dd5"/>
    <p:sldId xmlns:r="http://schemas.openxmlformats.org/officeDocument/2006/relationships" id="258" r:id="Rd3641961946a4c5f"/>
    <p:sldId xmlns:r="http://schemas.openxmlformats.org/officeDocument/2006/relationships" id="259" r:id="Ra8d793bae65b490d"/>
    <p:sldId xmlns:r="http://schemas.openxmlformats.org/officeDocument/2006/relationships" id="260" r:id="Rf4f27e8623db45d7"/>
    <p:sldId xmlns:r="http://schemas.openxmlformats.org/officeDocument/2006/relationships" id="261" r:id="R31d866793c2e4f3b"/>
    <p:sldId xmlns:r="http://schemas.openxmlformats.org/officeDocument/2006/relationships" id="262" r:id="R0fa8a09abf8e40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e06e0682f04f6e" /><Relationship Type="http://schemas.openxmlformats.org/officeDocument/2006/relationships/slide" Target="/ppt/slides/slide1.xml" Id="R442ef5d18fcb418e" /><Relationship Type="http://schemas.openxmlformats.org/officeDocument/2006/relationships/slide" Target="/ppt/slides/slide2.xml" Id="Rd7e9d25e42d94dd5" /><Relationship Type="http://schemas.openxmlformats.org/officeDocument/2006/relationships/slide" Target="/ppt/slides/slide3.xml" Id="Rd3641961946a4c5f" /><Relationship Type="http://schemas.openxmlformats.org/officeDocument/2006/relationships/slide" Target="/ppt/slides/slide4.xml" Id="Ra8d793bae65b490d" /><Relationship Type="http://schemas.openxmlformats.org/officeDocument/2006/relationships/slide" Target="/ppt/slides/slide5.xml" Id="Rf4f27e8623db45d7" /><Relationship Type="http://schemas.openxmlformats.org/officeDocument/2006/relationships/slide" Target="/ppt/slides/slide6.xml" Id="R31d866793c2e4f3b" /><Relationship Type="http://schemas.openxmlformats.org/officeDocument/2006/relationships/slide" Target="/ppt/slides/slide7.xml" Id="R0fa8a09abf8e40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fd3c37686746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77c25d14443a4" /><Relationship Type="http://schemas.openxmlformats.org/officeDocument/2006/relationships/theme" Target="/ppt/slideMasters/theme/theme1.xml" Id="R001e78ee77b645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777c25d14443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e409d9f7c40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cce6ebb4f4a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4ff9bf4fb42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810a1ade34b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56949fd0c4d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df0d1887141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b0dfa445f41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SOFIE ELLEFSEN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SOFIE ELLEFSEN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SOFIE ELLEFSEN AS ble etablert [år] og holder til i Vollen.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SOFIE ELLEFSEN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SOFIE ELLEFSEN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SOFIE ELLEFSEN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2 888 356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21 182 258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24 030 073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SOFIE ELLEFSEN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ENERVOLD BÅRD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ENERVOLD BJARNE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SOFIE ELLEFSEN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Høymyrmarka 167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1391 Vollen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79 83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bjar-en@online.no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911 399 709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SOFIE ELLEFSEN AS</a:t>
            </a:r>
          </a:p>
        </p:txBody>
      </p:sp>
    </p:spTree>
  </p:cSld>
  <p:clrMapOvr>
    <a:masterClrMapping xmlns:a="http://schemas.openxmlformats.org/drawingml/2006/main"/>
  </p:clrMapOvr>
</p:sld>
</file>