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58706670544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af17e14794ff2"/>
  </p:sldMasterIdLst>
  <p:sldIdLst>
    <p:sldId xmlns:r="http://schemas.openxmlformats.org/officeDocument/2006/relationships" id="256" r:id="Rf57198128a9f4a2b"/>
    <p:sldId xmlns:r="http://schemas.openxmlformats.org/officeDocument/2006/relationships" id="257" r:id="R08e4921a7a904ef4"/>
    <p:sldId xmlns:r="http://schemas.openxmlformats.org/officeDocument/2006/relationships" id="258" r:id="R71518b33127f4a76"/>
    <p:sldId xmlns:r="http://schemas.openxmlformats.org/officeDocument/2006/relationships" id="259" r:id="Rc25ab539485d43f7"/>
    <p:sldId xmlns:r="http://schemas.openxmlformats.org/officeDocument/2006/relationships" id="260" r:id="R5e4ad8f718d841b0"/>
    <p:sldId xmlns:r="http://schemas.openxmlformats.org/officeDocument/2006/relationships" id="261" r:id="R50b25805f0d84a56"/>
    <p:sldId xmlns:r="http://schemas.openxmlformats.org/officeDocument/2006/relationships" id="262" r:id="Rbab5cc67a875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af17e14794ff2" /><Relationship Type="http://schemas.openxmlformats.org/officeDocument/2006/relationships/slide" Target="/ppt/slides/slide1.xml" Id="Rf57198128a9f4a2b" /><Relationship Type="http://schemas.openxmlformats.org/officeDocument/2006/relationships/slide" Target="/ppt/slides/slide2.xml" Id="R08e4921a7a904ef4" /><Relationship Type="http://schemas.openxmlformats.org/officeDocument/2006/relationships/slide" Target="/ppt/slides/slide3.xml" Id="R71518b33127f4a76" /><Relationship Type="http://schemas.openxmlformats.org/officeDocument/2006/relationships/slide" Target="/ppt/slides/slide4.xml" Id="Rc25ab539485d43f7" /><Relationship Type="http://schemas.openxmlformats.org/officeDocument/2006/relationships/slide" Target="/ppt/slides/slide5.xml" Id="R5e4ad8f718d841b0" /><Relationship Type="http://schemas.openxmlformats.org/officeDocument/2006/relationships/slide" Target="/ppt/slides/slide6.xml" Id="R50b25805f0d84a56" /><Relationship Type="http://schemas.openxmlformats.org/officeDocument/2006/relationships/slide" Target="/ppt/slides/slide7.xml" Id="Rbab5cc67a875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6aa10e849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4d2e10a9f4e9d" /><Relationship Type="http://schemas.openxmlformats.org/officeDocument/2006/relationships/theme" Target="/ppt/slideMasters/theme/theme1.xml" Id="R1cd4ca169eb3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94d2e10a9f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122d888e0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41ea700d2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7e4b3c86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b8d06e03b43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5909d411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5ec11ba5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85b71eb7f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JUNIORS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JUNIORS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SKARSTAD-KNUDSEN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Haugs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eirik.s.knudsen@gmail.com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911 548 607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