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dfcfc3cd7b4d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a699cf3f7944ed"/>
  </p:sldMasterIdLst>
  <p:sldIdLst>
    <p:sldId xmlns:r="http://schemas.openxmlformats.org/officeDocument/2006/relationships" id="256" r:id="R21b412c512284757"/>
    <p:sldId xmlns:r="http://schemas.openxmlformats.org/officeDocument/2006/relationships" id="257" r:id="Reec878f623bd4144"/>
    <p:sldId xmlns:r="http://schemas.openxmlformats.org/officeDocument/2006/relationships" id="258" r:id="R3384fb64306a4562"/>
    <p:sldId xmlns:r="http://schemas.openxmlformats.org/officeDocument/2006/relationships" id="259" r:id="R3c4fef683baa4a15"/>
    <p:sldId xmlns:r="http://schemas.openxmlformats.org/officeDocument/2006/relationships" id="260" r:id="R582dc8038f9845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a699cf3f7944ed" /><Relationship Type="http://schemas.openxmlformats.org/officeDocument/2006/relationships/slide" Target="/ppt/slides/slide1.xml" Id="R21b412c512284757" /><Relationship Type="http://schemas.openxmlformats.org/officeDocument/2006/relationships/slide" Target="/ppt/slides/slide2.xml" Id="Reec878f623bd4144" /><Relationship Type="http://schemas.openxmlformats.org/officeDocument/2006/relationships/slide" Target="/ppt/slides/slide3.xml" Id="R3384fb64306a4562" /><Relationship Type="http://schemas.openxmlformats.org/officeDocument/2006/relationships/slide" Target="/ppt/slides/slide4.xml" Id="R3c4fef683baa4a15" /><Relationship Type="http://schemas.openxmlformats.org/officeDocument/2006/relationships/slide" Target="/ppt/slides/slide5.xml" Id="R582dc8038f9845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9c5187d2344c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4d740cb904d9a" /><Relationship Type="http://schemas.openxmlformats.org/officeDocument/2006/relationships/theme" Target="/ppt/slideMasters/theme/theme1.xml" Id="Rc937452f8c8e45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a4d740cb904d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ec3d759f342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c547da22e42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7322cfa6741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ba790f2944d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fd2f0b47747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TICK OFF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TICK OFF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911 658 313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