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f99eb183a449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8f782a09894dc1"/>
  </p:sldMasterIdLst>
  <p:sldIdLst>
    <p:sldId xmlns:r="http://schemas.openxmlformats.org/officeDocument/2006/relationships" id="256" r:id="R6ac0db1325264085"/>
    <p:sldId xmlns:r="http://schemas.openxmlformats.org/officeDocument/2006/relationships" id="257" r:id="R7723122ae08348cf"/>
    <p:sldId xmlns:r="http://schemas.openxmlformats.org/officeDocument/2006/relationships" id="258" r:id="R65ca8eae7f184839"/>
    <p:sldId xmlns:r="http://schemas.openxmlformats.org/officeDocument/2006/relationships" id="259" r:id="R8ddffe07a5fc402a"/>
    <p:sldId xmlns:r="http://schemas.openxmlformats.org/officeDocument/2006/relationships" id="260" r:id="Re95617aa258f44e4"/>
    <p:sldId xmlns:r="http://schemas.openxmlformats.org/officeDocument/2006/relationships" id="261" r:id="R5f7045307f434748"/>
    <p:sldId xmlns:r="http://schemas.openxmlformats.org/officeDocument/2006/relationships" id="262" r:id="R2d96a9e75e1540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f782a09894dc1" /><Relationship Type="http://schemas.openxmlformats.org/officeDocument/2006/relationships/slide" Target="/ppt/slides/slide1.xml" Id="R6ac0db1325264085" /><Relationship Type="http://schemas.openxmlformats.org/officeDocument/2006/relationships/slide" Target="/ppt/slides/slide2.xml" Id="R7723122ae08348cf" /><Relationship Type="http://schemas.openxmlformats.org/officeDocument/2006/relationships/slide" Target="/ppt/slides/slide3.xml" Id="R65ca8eae7f184839" /><Relationship Type="http://schemas.openxmlformats.org/officeDocument/2006/relationships/slide" Target="/ppt/slides/slide4.xml" Id="R8ddffe07a5fc402a" /><Relationship Type="http://schemas.openxmlformats.org/officeDocument/2006/relationships/slide" Target="/ppt/slides/slide5.xml" Id="Re95617aa258f44e4" /><Relationship Type="http://schemas.openxmlformats.org/officeDocument/2006/relationships/slide" Target="/ppt/slides/slide6.xml" Id="R5f7045307f434748" /><Relationship Type="http://schemas.openxmlformats.org/officeDocument/2006/relationships/slide" Target="/ppt/slides/slide7.xml" Id="R2d96a9e75e1540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c3067e27a40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ec1dc022146be" /><Relationship Type="http://schemas.openxmlformats.org/officeDocument/2006/relationships/theme" Target="/ppt/slideMasters/theme/theme1.xml" Id="R1c0ddc51853a44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4ec1dc022146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4363ccfe941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f73bf156d47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a735f53a44a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492ef4d5142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bbd4a9af941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20de67dcd44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2e7ae20dd48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BULLS EIENDOM AS ble etablert [år] og holder til i Malvik.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6 644 590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Vuluvegen 337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7563 Malvik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trine@bulls.as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911 669 021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BULLS EIENDOM AS</a:t>
            </a:r>
          </a:p>
        </p:txBody>
      </p:sp>
    </p:spTree>
  </p:cSld>
  <p:clrMapOvr>
    <a:masterClrMapping xmlns:a="http://schemas.openxmlformats.org/drawingml/2006/main"/>
  </p:clrMapOvr>
</p:sld>
</file>