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0f01fd45b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0a162a641b4eaa"/>
  </p:sldMasterIdLst>
  <p:sldIdLst>
    <p:sldId xmlns:r="http://schemas.openxmlformats.org/officeDocument/2006/relationships" id="256" r:id="R41f8126f8d3c4cf7"/>
    <p:sldId xmlns:r="http://schemas.openxmlformats.org/officeDocument/2006/relationships" id="257" r:id="R8fe95378849d4722"/>
    <p:sldId xmlns:r="http://schemas.openxmlformats.org/officeDocument/2006/relationships" id="258" r:id="R74f7dc80337c4bd2"/>
    <p:sldId xmlns:r="http://schemas.openxmlformats.org/officeDocument/2006/relationships" id="259" r:id="R514c008220544f1d"/>
    <p:sldId xmlns:r="http://schemas.openxmlformats.org/officeDocument/2006/relationships" id="260" r:id="Rce5ad4103fef4e18"/>
    <p:sldId xmlns:r="http://schemas.openxmlformats.org/officeDocument/2006/relationships" id="261" r:id="R3ecd79f34fac43ff"/>
    <p:sldId xmlns:r="http://schemas.openxmlformats.org/officeDocument/2006/relationships" id="262" r:id="Ra810d8c89bbe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a162a641b4eaa" /><Relationship Type="http://schemas.openxmlformats.org/officeDocument/2006/relationships/slide" Target="/ppt/slides/slide1.xml" Id="R41f8126f8d3c4cf7" /><Relationship Type="http://schemas.openxmlformats.org/officeDocument/2006/relationships/slide" Target="/ppt/slides/slide2.xml" Id="R8fe95378849d4722" /><Relationship Type="http://schemas.openxmlformats.org/officeDocument/2006/relationships/slide" Target="/ppt/slides/slide3.xml" Id="R74f7dc80337c4bd2" /><Relationship Type="http://schemas.openxmlformats.org/officeDocument/2006/relationships/slide" Target="/ppt/slides/slide4.xml" Id="R514c008220544f1d" /><Relationship Type="http://schemas.openxmlformats.org/officeDocument/2006/relationships/slide" Target="/ppt/slides/slide5.xml" Id="Rce5ad4103fef4e18" /><Relationship Type="http://schemas.openxmlformats.org/officeDocument/2006/relationships/slide" Target="/ppt/slides/slide6.xml" Id="R3ecd79f34fac43ff" /><Relationship Type="http://schemas.openxmlformats.org/officeDocument/2006/relationships/slide" Target="/ppt/slides/slide7.xml" Id="Ra810d8c89bbe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b657b355840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afbb70aa2448f" /><Relationship Type="http://schemas.openxmlformats.org/officeDocument/2006/relationships/theme" Target="/ppt/slideMasters/theme/theme1.xml" Id="Rcb9f412a97f047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afbb70aa244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9e24ee27546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8b83f6f9143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f387ff66d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3b3f71ba2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f5a1382fa4e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5d1adda13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5cbf6f851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