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1bcc0703f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03054dc4e4bc6"/>
  </p:sldMasterIdLst>
  <p:sldIdLst>
    <p:sldId xmlns:r="http://schemas.openxmlformats.org/officeDocument/2006/relationships" id="256" r:id="R41e65ebbd4214baf"/>
    <p:sldId xmlns:r="http://schemas.openxmlformats.org/officeDocument/2006/relationships" id="257" r:id="Rd86688d028494c3d"/>
    <p:sldId xmlns:r="http://schemas.openxmlformats.org/officeDocument/2006/relationships" id="258" r:id="Rbce77c3d5a6f464f"/>
    <p:sldId xmlns:r="http://schemas.openxmlformats.org/officeDocument/2006/relationships" id="259" r:id="R260941e2cda5452a"/>
    <p:sldId xmlns:r="http://schemas.openxmlformats.org/officeDocument/2006/relationships" id="260" r:id="R2a6d81fda888409b"/>
    <p:sldId xmlns:r="http://schemas.openxmlformats.org/officeDocument/2006/relationships" id="261" r:id="R1bf6c37be7ef4872"/>
    <p:sldId xmlns:r="http://schemas.openxmlformats.org/officeDocument/2006/relationships" id="262" r:id="Ref4b9e5c85b0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03054dc4e4bc6" /><Relationship Type="http://schemas.openxmlformats.org/officeDocument/2006/relationships/slide" Target="/ppt/slides/slide1.xml" Id="R41e65ebbd4214baf" /><Relationship Type="http://schemas.openxmlformats.org/officeDocument/2006/relationships/slide" Target="/ppt/slides/slide2.xml" Id="Rd86688d028494c3d" /><Relationship Type="http://schemas.openxmlformats.org/officeDocument/2006/relationships/slide" Target="/ppt/slides/slide3.xml" Id="Rbce77c3d5a6f464f" /><Relationship Type="http://schemas.openxmlformats.org/officeDocument/2006/relationships/slide" Target="/ppt/slides/slide4.xml" Id="R260941e2cda5452a" /><Relationship Type="http://schemas.openxmlformats.org/officeDocument/2006/relationships/slide" Target="/ppt/slides/slide5.xml" Id="R2a6d81fda888409b" /><Relationship Type="http://schemas.openxmlformats.org/officeDocument/2006/relationships/slide" Target="/ppt/slides/slide6.xml" Id="R1bf6c37be7ef4872" /><Relationship Type="http://schemas.openxmlformats.org/officeDocument/2006/relationships/slide" Target="/ppt/slides/slide7.xml" Id="Ref4b9e5c85b0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c4e81ccca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c614623b64f4e" /><Relationship Type="http://schemas.openxmlformats.org/officeDocument/2006/relationships/theme" Target="/ppt/slideMasters/theme/theme1.xml" Id="Rbffd61d8b3f2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c614623b6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b8c760251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5527d5d43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4e1df9080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499124bd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29505622b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3dd1dce72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44bdf0b684c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