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55065a5fe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63214a7c414e34"/>
  </p:sldMasterIdLst>
  <p:sldIdLst>
    <p:sldId xmlns:r="http://schemas.openxmlformats.org/officeDocument/2006/relationships" id="256" r:id="Rf9e10bd892c743f8"/>
    <p:sldId xmlns:r="http://schemas.openxmlformats.org/officeDocument/2006/relationships" id="257" r:id="Ra2b985a8fddb4919"/>
    <p:sldId xmlns:r="http://schemas.openxmlformats.org/officeDocument/2006/relationships" id="258" r:id="Rf49a7b123fe648c8"/>
    <p:sldId xmlns:r="http://schemas.openxmlformats.org/officeDocument/2006/relationships" id="259" r:id="R2ec12afd089348b0"/>
    <p:sldId xmlns:r="http://schemas.openxmlformats.org/officeDocument/2006/relationships" id="260" r:id="Rf94d1e15b13546d3"/>
    <p:sldId xmlns:r="http://schemas.openxmlformats.org/officeDocument/2006/relationships" id="261" r:id="Rcb00902bcb72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63214a7c414e34" /><Relationship Type="http://schemas.openxmlformats.org/officeDocument/2006/relationships/slide" Target="/ppt/slides/slide1.xml" Id="Rf9e10bd892c743f8" /><Relationship Type="http://schemas.openxmlformats.org/officeDocument/2006/relationships/slide" Target="/ppt/slides/slide2.xml" Id="Ra2b985a8fddb4919" /><Relationship Type="http://schemas.openxmlformats.org/officeDocument/2006/relationships/slide" Target="/ppt/slides/slide3.xml" Id="Rf49a7b123fe648c8" /><Relationship Type="http://schemas.openxmlformats.org/officeDocument/2006/relationships/slide" Target="/ppt/slides/slide4.xml" Id="R2ec12afd089348b0" /><Relationship Type="http://schemas.openxmlformats.org/officeDocument/2006/relationships/slide" Target="/ppt/slides/slide5.xml" Id="Rf94d1e15b13546d3" /><Relationship Type="http://schemas.openxmlformats.org/officeDocument/2006/relationships/slide" Target="/ppt/slides/slide6.xml" Id="Rcb00902bcb72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016aaff7e48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642bca24a4076" /><Relationship Type="http://schemas.openxmlformats.org/officeDocument/2006/relationships/theme" Target="/ppt/slideMasters/theme/theme1.xml" Id="R7af7da39381a4f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e642bca24a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80bc569264b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6ef639f04d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5ac92099f41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90df0893c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d47cb22a44a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e8d8840334e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