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533d9cbb13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27111a3f849c7"/>
  </p:sldMasterIdLst>
  <p:sldIdLst>
    <p:sldId xmlns:r="http://schemas.openxmlformats.org/officeDocument/2006/relationships" id="256" r:id="R43888434ba1048e3"/>
    <p:sldId xmlns:r="http://schemas.openxmlformats.org/officeDocument/2006/relationships" id="257" r:id="R6d814a70f08a4d73"/>
    <p:sldId xmlns:r="http://schemas.openxmlformats.org/officeDocument/2006/relationships" id="258" r:id="R816ea5fd0bde4834"/>
    <p:sldId xmlns:r="http://schemas.openxmlformats.org/officeDocument/2006/relationships" id="259" r:id="Rb5d5a6ee045943f1"/>
    <p:sldId xmlns:r="http://schemas.openxmlformats.org/officeDocument/2006/relationships" id="260" r:id="R92d7f6a8ae474520"/>
    <p:sldId xmlns:r="http://schemas.openxmlformats.org/officeDocument/2006/relationships" id="261" r:id="R41307b1c039f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27111a3f849c7" /><Relationship Type="http://schemas.openxmlformats.org/officeDocument/2006/relationships/slide" Target="/ppt/slides/slide1.xml" Id="R43888434ba1048e3" /><Relationship Type="http://schemas.openxmlformats.org/officeDocument/2006/relationships/slide" Target="/ppt/slides/slide2.xml" Id="R6d814a70f08a4d73" /><Relationship Type="http://schemas.openxmlformats.org/officeDocument/2006/relationships/slide" Target="/ppt/slides/slide3.xml" Id="R816ea5fd0bde4834" /><Relationship Type="http://schemas.openxmlformats.org/officeDocument/2006/relationships/slide" Target="/ppt/slides/slide4.xml" Id="Rb5d5a6ee045943f1" /><Relationship Type="http://schemas.openxmlformats.org/officeDocument/2006/relationships/slide" Target="/ppt/slides/slide5.xml" Id="R92d7f6a8ae474520" /><Relationship Type="http://schemas.openxmlformats.org/officeDocument/2006/relationships/slide" Target="/ppt/slides/slide6.xml" Id="R41307b1c039f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d10ad5d20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a32e10dff45b1" /><Relationship Type="http://schemas.openxmlformats.org/officeDocument/2006/relationships/theme" Target="/ppt/slideMasters/theme/theme1.xml" Id="R2a8a64c2a0194a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a32e10dff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966965f8c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dd99e5ce5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d42713799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d081861de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b3c3b388246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6b67c5aec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