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405880c4bf46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0bd2b16d85c47a0"/>
  </p:sldMasterIdLst>
  <p:sldIdLst>
    <p:sldId xmlns:r="http://schemas.openxmlformats.org/officeDocument/2006/relationships" id="256" r:id="R6f6bfb0453c843d5"/>
    <p:sldId xmlns:r="http://schemas.openxmlformats.org/officeDocument/2006/relationships" id="257" r:id="R21e27d5b8270432d"/>
    <p:sldId xmlns:r="http://schemas.openxmlformats.org/officeDocument/2006/relationships" id="258" r:id="R106875f0b3eb401f"/>
    <p:sldId xmlns:r="http://schemas.openxmlformats.org/officeDocument/2006/relationships" id="259" r:id="R4d953804f5244ca0"/>
    <p:sldId xmlns:r="http://schemas.openxmlformats.org/officeDocument/2006/relationships" id="260" r:id="R1072946707244cf9"/>
    <p:sldId xmlns:r="http://schemas.openxmlformats.org/officeDocument/2006/relationships" id="261" r:id="Rc64e86ec6697440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bd2b16d85c47a0" /><Relationship Type="http://schemas.openxmlformats.org/officeDocument/2006/relationships/slide" Target="/ppt/slides/slide1.xml" Id="R6f6bfb0453c843d5" /><Relationship Type="http://schemas.openxmlformats.org/officeDocument/2006/relationships/slide" Target="/ppt/slides/slide2.xml" Id="R21e27d5b8270432d" /><Relationship Type="http://schemas.openxmlformats.org/officeDocument/2006/relationships/slide" Target="/ppt/slides/slide3.xml" Id="R106875f0b3eb401f" /><Relationship Type="http://schemas.openxmlformats.org/officeDocument/2006/relationships/slide" Target="/ppt/slides/slide4.xml" Id="R4d953804f5244ca0" /><Relationship Type="http://schemas.openxmlformats.org/officeDocument/2006/relationships/slide" Target="/ppt/slides/slide5.xml" Id="R1072946707244cf9" /><Relationship Type="http://schemas.openxmlformats.org/officeDocument/2006/relationships/slide" Target="/ppt/slides/slide6.xml" Id="Rc64e86ec6697440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a6ccc552c04b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a95969f6c41b8" /><Relationship Type="http://schemas.openxmlformats.org/officeDocument/2006/relationships/theme" Target="/ppt/slideMasters/theme/theme1.xml" Id="R987f1c66906b42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ca95969f6c41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f6eb5b44e4aa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b816399a3c47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b7b32ac24b4b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06151d8d04b4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0bb3ae26f46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3fb22725c4c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DAD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911 906 708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DAD BYGG AS</a:t>
            </a:r>
          </a:p>
        </p:txBody>
      </p:sp>
    </p:spTree>
  </p:cSld>
  <p:clrMapOvr>
    <a:masterClrMapping xmlns:a="http://schemas.openxmlformats.org/drawingml/2006/main"/>
  </p:clrMapOvr>
</p:sld>
</file>