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33c211a33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39bd64dbd4f02"/>
  </p:sldMasterIdLst>
  <p:sldIdLst>
    <p:sldId xmlns:r="http://schemas.openxmlformats.org/officeDocument/2006/relationships" id="256" r:id="Ra7014881d082422e"/>
    <p:sldId xmlns:r="http://schemas.openxmlformats.org/officeDocument/2006/relationships" id="257" r:id="R7587f142a7324bd9"/>
    <p:sldId xmlns:r="http://schemas.openxmlformats.org/officeDocument/2006/relationships" id="258" r:id="Rdbea5696ccd3460b"/>
    <p:sldId xmlns:r="http://schemas.openxmlformats.org/officeDocument/2006/relationships" id="259" r:id="R6dcf9133a9314f0e"/>
    <p:sldId xmlns:r="http://schemas.openxmlformats.org/officeDocument/2006/relationships" id="260" r:id="R61b974e95ca2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39bd64dbd4f02" /><Relationship Type="http://schemas.openxmlformats.org/officeDocument/2006/relationships/slide" Target="/ppt/slides/slide1.xml" Id="Ra7014881d082422e" /><Relationship Type="http://schemas.openxmlformats.org/officeDocument/2006/relationships/slide" Target="/ppt/slides/slide2.xml" Id="R7587f142a7324bd9" /><Relationship Type="http://schemas.openxmlformats.org/officeDocument/2006/relationships/slide" Target="/ppt/slides/slide3.xml" Id="Rdbea5696ccd3460b" /><Relationship Type="http://schemas.openxmlformats.org/officeDocument/2006/relationships/slide" Target="/ppt/slides/slide4.xml" Id="R6dcf9133a9314f0e" /><Relationship Type="http://schemas.openxmlformats.org/officeDocument/2006/relationships/slide" Target="/ppt/slides/slide5.xml" Id="R61b974e95ca2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f935742d3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73b8949a413c" /><Relationship Type="http://schemas.openxmlformats.org/officeDocument/2006/relationships/theme" Target="/ppt/slideMasters/theme/theme1.xml" Id="R9c973426720541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f73b8949a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f6dd9203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ee92b2c544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5720aaa6a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2645dfc4e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39efbd634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