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241039204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56022977e49d5"/>
  </p:sldMasterIdLst>
  <p:sldIdLst>
    <p:sldId xmlns:r="http://schemas.openxmlformats.org/officeDocument/2006/relationships" id="256" r:id="Rf238028d720b48d7"/>
    <p:sldId xmlns:r="http://schemas.openxmlformats.org/officeDocument/2006/relationships" id="257" r:id="R1dd471302a4a4b02"/>
    <p:sldId xmlns:r="http://schemas.openxmlformats.org/officeDocument/2006/relationships" id="258" r:id="R35541f31da684dcb"/>
    <p:sldId xmlns:r="http://schemas.openxmlformats.org/officeDocument/2006/relationships" id="259" r:id="R3418841065dd45ca"/>
    <p:sldId xmlns:r="http://schemas.openxmlformats.org/officeDocument/2006/relationships" id="260" r:id="Rfc8de0725e1f4e81"/>
    <p:sldId xmlns:r="http://schemas.openxmlformats.org/officeDocument/2006/relationships" id="261" r:id="Rb3578bb1a6ac474c"/>
    <p:sldId xmlns:r="http://schemas.openxmlformats.org/officeDocument/2006/relationships" id="262" r:id="R1381926358e5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56022977e49d5" /><Relationship Type="http://schemas.openxmlformats.org/officeDocument/2006/relationships/slide" Target="/ppt/slides/slide1.xml" Id="Rf238028d720b48d7" /><Relationship Type="http://schemas.openxmlformats.org/officeDocument/2006/relationships/slide" Target="/ppt/slides/slide2.xml" Id="R1dd471302a4a4b02" /><Relationship Type="http://schemas.openxmlformats.org/officeDocument/2006/relationships/slide" Target="/ppt/slides/slide3.xml" Id="R35541f31da684dcb" /><Relationship Type="http://schemas.openxmlformats.org/officeDocument/2006/relationships/slide" Target="/ppt/slides/slide4.xml" Id="R3418841065dd45ca" /><Relationship Type="http://schemas.openxmlformats.org/officeDocument/2006/relationships/slide" Target="/ppt/slides/slide5.xml" Id="Rfc8de0725e1f4e81" /><Relationship Type="http://schemas.openxmlformats.org/officeDocument/2006/relationships/slide" Target="/ppt/slides/slide6.xml" Id="Rb3578bb1a6ac474c" /><Relationship Type="http://schemas.openxmlformats.org/officeDocument/2006/relationships/slide" Target="/ppt/slides/slide7.xml" Id="R1381926358e5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c524a48a4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82c5ca59149ab" /><Relationship Type="http://schemas.openxmlformats.org/officeDocument/2006/relationships/theme" Target="/ppt/slideMasters/theme/theme1.xml" Id="R4a15815948f6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82c5ca59149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dd1ed8b42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503b906a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ea18aae4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06c7c75e6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fc0c7fdea4c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c64646915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74a0e7495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