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238e19744e46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e074a233f64ad0"/>
  </p:sldMasterIdLst>
  <p:sldIdLst>
    <p:sldId xmlns:r="http://schemas.openxmlformats.org/officeDocument/2006/relationships" id="256" r:id="Re3386d2b599c403c"/>
    <p:sldId xmlns:r="http://schemas.openxmlformats.org/officeDocument/2006/relationships" id="257" r:id="Rec0e9e1a66e44449"/>
    <p:sldId xmlns:r="http://schemas.openxmlformats.org/officeDocument/2006/relationships" id="258" r:id="Rbe55992d38c141e9"/>
    <p:sldId xmlns:r="http://schemas.openxmlformats.org/officeDocument/2006/relationships" id="259" r:id="R6b88af40f39f44d2"/>
    <p:sldId xmlns:r="http://schemas.openxmlformats.org/officeDocument/2006/relationships" id="260" r:id="R16bd876e6a234476"/>
    <p:sldId xmlns:r="http://schemas.openxmlformats.org/officeDocument/2006/relationships" id="261" r:id="R755a91a7ca7d42bc"/>
    <p:sldId xmlns:r="http://schemas.openxmlformats.org/officeDocument/2006/relationships" id="262" r:id="R1e22549afede45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074a233f64ad0" /><Relationship Type="http://schemas.openxmlformats.org/officeDocument/2006/relationships/slide" Target="/ppt/slides/slide1.xml" Id="Re3386d2b599c403c" /><Relationship Type="http://schemas.openxmlformats.org/officeDocument/2006/relationships/slide" Target="/ppt/slides/slide2.xml" Id="Rec0e9e1a66e44449" /><Relationship Type="http://schemas.openxmlformats.org/officeDocument/2006/relationships/slide" Target="/ppt/slides/slide3.xml" Id="Rbe55992d38c141e9" /><Relationship Type="http://schemas.openxmlformats.org/officeDocument/2006/relationships/slide" Target="/ppt/slides/slide4.xml" Id="R6b88af40f39f44d2" /><Relationship Type="http://schemas.openxmlformats.org/officeDocument/2006/relationships/slide" Target="/ppt/slides/slide5.xml" Id="R16bd876e6a234476" /><Relationship Type="http://schemas.openxmlformats.org/officeDocument/2006/relationships/slide" Target="/ppt/slides/slide6.xml" Id="R755a91a7ca7d42bc" /><Relationship Type="http://schemas.openxmlformats.org/officeDocument/2006/relationships/slide" Target="/ppt/slides/slide7.xml" Id="R1e22549afede45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4fd55c791c45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432dfe23d4ada" /><Relationship Type="http://schemas.openxmlformats.org/officeDocument/2006/relationships/theme" Target="/ppt/slideMasters/theme/theme1.xml" Id="R67c2f4e910a74c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0432dfe23d4a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0f1f462d341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a33fe66e344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4d459a4244e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6e40b67054a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1fc221a5041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2fb45a26a4d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8880a9faa40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KLASHAUGEN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KLASHAUGEN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KLASHAUGEN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KLASHAUGEN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KLASHAUGEN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KLASHAUGEN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1 173 504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4 634 668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4 649 820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KLASHAUGEN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KLASHAUGEN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FÆSTE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KLASHAUGEN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Vårstien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2611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911 947 595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KLASHAUGEN AS</a:t>
            </a:r>
          </a:p>
        </p:txBody>
      </p:sp>
    </p:spTree>
  </p:cSld>
  <p:clrMapOvr>
    <a:masterClrMapping xmlns:a="http://schemas.openxmlformats.org/drawingml/2006/main"/>
  </p:clrMapOvr>
</p:sld>
</file>