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a1742335f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ef5b00b3f4730"/>
  </p:sldMasterIdLst>
  <p:sldIdLst>
    <p:sldId xmlns:r="http://schemas.openxmlformats.org/officeDocument/2006/relationships" id="256" r:id="R47b7c60f08b94911"/>
    <p:sldId xmlns:r="http://schemas.openxmlformats.org/officeDocument/2006/relationships" id="257" r:id="Rd20f0436f12f4628"/>
    <p:sldId xmlns:r="http://schemas.openxmlformats.org/officeDocument/2006/relationships" id="258" r:id="Rdac309f5a8a647a8"/>
    <p:sldId xmlns:r="http://schemas.openxmlformats.org/officeDocument/2006/relationships" id="259" r:id="Rc7aed73c5f53442f"/>
    <p:sldId xmlns:r="http://schemas.openxmlformats.org/officeDocument/2006/relationships" id="260" r:id="R4de806b6228f42c6"/>
    <p:sldId xmlns:r="http://schemas.openxmlformats.org/officeDocument/2006/relationships" id="261" r:id="Radc714c27fcc468b"/>
    <p:sldId xmlns:r="http://schemas.openxmlformats.org/officeDocument/2006/relationships" id="262" r:id="R883e0047e733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ef5b00b3f4730" /><Relationship Type="http://schemas.openxmlformats.org/officeDocument/2006/relationships/slide" Target="/ppt/slides/slide1.xml" Id="R47b7c60f08b94911" /><Relationship Type="http://schemas.openxmlformats.org/officeDocument/2006/relationships/slide" Target="/ppt/slides/slide2.xml" Id="Rd20f0436f12f4628" /><Relationship Type="http://schemas.openxmlformats.org/officeDocument/2006/relationships/slide" Target="/ppt/slides/slide3.xml" Id="Rdac309f5a8a647a8" /><Relationship Type="http://schemas.openxmlformats.org/officeDocument/2006/relationships/slide" Target="/ppt/slides/slide4.xml" Id="Rc7aed73c5f53442f" /><Relationship Type="http://schemas.openxmlformats.org/officeDocument/2006/relationships/slide" Target="/ppt/slides/slide5.xml" Id="R4de806b6228f42c6" /><Relationship Type="http://schemas.openxmlformats.org/officeDocument/2006/relationships/slide" Target="/ppt/slides/slide6.xml" Id="Radc714c27fcc468b" /><Relationship Type="http://schemas.openxmlformats.org/officeDocument/2006/relationships/slide" Target="/ppt/slides/slide7.xml" Id="R883e0047e733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958d5357d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562de67774d77" /><Relationship Type="http://schemas.openxmlformats.org/officeDocument/2006/relationships/theme" Target="/ppt/slideMasters/theme/theme1.xml" Id="Rfbb135e98358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9562de67774d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d647d4216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f1aea550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515d579c0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e448cb2d3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ec7f618b1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b8126a0b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b46bfddf5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