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c9430b897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5bf61d6e84c13"/>
  </p:sldMasterIdLst>
  <p:sldIdLst>
    <p:sldId xmlns:r="http://schemas.openxmlformats.org/officeDocument/2006/relationships" id="256" r:id="R44408d42552049fd"/>
    <p:sldId xmlns:r="http://schemas.openxmlformats.org/officeDocument/2006/relationships" id="257" r:id="R742edacf6c884448"/>
    <p:sldId xmlns:r="http://schemas.openxmlformats.org/officeDocument/2006/relationships" id="258" r:id="R6851da8f8d1d4aa4"/>
    <p:sldId xmlns:r="http://schemas.openxmlformats.org/officeDocument/2006/relationships" id="259" r:id="R2cd9df9d0b464524"/>
    <p:sldId xmlns:r="http://schemas.openxmlformats.org/officeDocument/2006/relationships" id="260" r:id="R6e882cfa5c764ec7"/>
    <p:sldId xmlns:r="http://schemas.openxmlformats.org/officeDocument/2006/relationships" id="261" r:id="Rf96a31f8562c468e"/>
    <p:sldId xmlns:r="http://schemas.openxmlformats.org/officeDocument/2006/relationships" id="262" r:id="R8a74c262086142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5bf61d6e84c13" /><Relationship Type="http://schemas.openxmlformats.org/officeDocument/2006/relationships/slide" Target="/ppt/slides/slide1.xml" Id="R44408d42552049fd" /><Relationship Type="http://schemas.openxmlformats.org/officeDocument/2006/relationships/slide" Target="/ppt/slides/slide2.xml" Id="R742edacf6c884448" /><Relationship Type="http://schemas.openxmlformats.org/officeDocument/2006/relationships/slide" Target="/ppt/slides/slide3.xml" Id="R6851da8f8d1d4aa4" /><Relationship Type="http://schemas.openxmlformats.org/officeDocument/2006/relationships/slide" Target="/ppt/slides/slide4.xml" Id="R2cd9df9d0b464524" /><Relationship Type="http://schemas.openxmlformats.org/officeDocument/2006/relationships/slide" Target="/ppt/slides/slide5.xml" Id="R6e882cfa5c764ec7" /><Relationship Type="http://schemas.openxmlformats.org/officeDocument/2006/relationships/slide" Target="/ppt/slides/slide6.xml" Id="Rf96a31f8562c468e" /><Relationship Type="http://schemas.openxmlformats.org/officeDocument/2006/relationships/slide" Target="/ppt/slides/slide7.xml" Id="R8a74c262086142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247e7e7d9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762aa2ee4340" /><Relationship Type="http://schemas.openxmlformats.org/officeDocument/2006/relationships/theme" Target="/ppt/slideMasters/theme/theme1.xml" Id="R336bb753bcff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b762aa2ee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707c02c90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fc3bc2f37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31b713c1b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fb64164c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c989dc55f42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141319a004c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e1b7e92fe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