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f382084a0b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6b4ba3e0d64c63"/>
  </p:sldMasterIdLst>
  <p:sldIdLst>
    <p:sldId xmlns:r="http://schemas.openxmlformats.org/officeDocument/2006/relationships" id="256" r:id="Re56b2133a76a42f8"/>
    <p:sldId xmlns:r="http://schemas.openxmlformats.org/officeDocument/2006/relationships" id="257" r:id="R1108eaa2d2834b7f"/>
    <p:sldId xmlns:r="http://schemas.openxmlformats.org/officeDocument/2006/relationships" id="258" r:id="R7828ac8ba40f4421"/>
    <p:sldId xmlns:r="http://schemas.openxmlformats.org/officeDocument/2006/relationships" id="259" r:id="R5735494fb5714389"/>
    <p:sldId xmlns:r="http://schemas.openxmlformats.org/officeDocument/2006/relationships" id="260" r:id="R413acc114f564670"/>
    <p:sldId xmlns:r="http://schemas.openxmlformats.org/officeDocument/2006/relationships" id="261" r:id="R3bb752c8e5f7465e"/>
    <p:sldId xmlns:r="http://schemas.openxmlformats.org/officeDocument/2006/relationships" id="262" r:id="R02842c6d7f794a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b4ba3e0d64c63" /><Relationship Type="http://schemas.openxmlformats.org/officeDocument/2006/relationships/slide" Target="/ppt/slides/slide1.xml" Id="Re56b2133a76a42f8" /><Relationship Type="http://schemas.openxmlformats.org/officeDocument/2006/relationships/slide" Target="/ppt/slides/slide2.xml" Id="R1108eaa2d2834b7f" /><Relationship Type="http://schemas.openxmlformats.org/officeDocument/2006/relationships/slide" Target="/ppt/slides/slide3.xml" Id="R7828ac8ba40f4421" /><Relationship Type="http://schemas.openxmlformats.org/officeDocument/2006/relationships/slide" Target="/ppt/slides/slide4.xml" Id="R5735494fb5714389" /><Relationship Type="http://schemas.openxmlformats.org/officeDocument/2006/relationships/slide" Target="/ppt/slides/slide5.xml" Id="R413acc114f564670" /><Relationship Type="http://schemas.openxmlformats.org/officeDocument/2006/relationships/slide" Target="/ppt/slides/slide6.xml" Id="R3bb752c8e5f7465e" /><Relationship Type="http://schemas.openxmlformats.org/officeDocument/2006/relationships/slide" Target="/ppt/slides/slide7.xml" Id="R02842c6d7f794a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a03a2edab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fd90850a04f8f" /><Relationship Type="http://schemas.openxmlformats.org/officeDocument/2006/relationships/theme" Target="/ppt/slideMasters/theme/theme1.xml" Id="R14679ce1c54d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fd90850a0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ea864e06d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5a3fda0b54e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9d1f6d3f6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eec5121cf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b56d50b7e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5b7504cad4b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5fd3382b4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RFT TRANSPORT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NAVELSAKER FRODE  –  78,6 %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EINAR OVE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 INGEBRIGT I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frode@navelsaker.no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