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c0069314cdd460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904b5934c22492a"/>
  </p:sldMasterIdLst>
  <p:sldIdLst>
    <p:sldId xmlns:r="http://schemas.openxmlformats.org/officeDocument/2006/relationships" id="256" r:id="R8a0c6f6ae4704b4e"/>
    <p:sldId xmlns:r="http://schemas.openxmlformats.org/officeDocument/2006/relationships" id="257" r:id="R14970b10c2c04e7c"/>
    <p:sldId xmlns:r="http://schemas.openxmlformats.org/officeDocument/2006/relationships" id="258" r:id="R43eb1f71305e43e7"/>
    <p:sldId xmlns:r="http://schemas.openxmlformats.org/officeDocument/2006/relationships" id="259" r:id="R9662855f6200403f"/>
    <p:sldId xmlns:r="http://schemas.openxmlformats.org/officeDocument/2006/relationships" id="260" r:id="R3ff95cfc7f0c43ac"/>
    <p:sldId xmlns:r="http://schemas.openxmlformats.org/officeDocument/2006/relationships" id="261" r:id="R9cefe8c6ea43499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904b5934c22492a" /><Relationship Type="http://schemas.openxmlformats.org/officeDocument/2006/relationships/slide" Target="/ppt/slides/slide1.xml" Id="R8a0c6f6ae4704b4e" /><Relationship Type="http://schemas.openxmlformats.org/officeDocument/2006/relationships/slide" Target="/ppt/slides/slide2.xml" Id="R14970b10c2c04e7c" /><Relationship Type="http://schemas.openxmlformats.org/officeDocument/2006/relationships/slide" Target="/ppt/slides/slide3.xml" Id="R43eb1f71305e43e7" /><Relationship Type="http://schemas.openxmlformats.org/officeDocument/2006/relationships/slide" Target="/ppt/slides/slide4.xml" Id="R9662855f6200403f" /><Relationship Type="http://schemas.openxmlformats.org/officeDocument/2006/relationships/slide" Target="/ppt/slides/slide5.xml" Id="R3ff95cfc7f0c43ac" /><Relationship Type="http://schemas.openxmlformats.org/officeDocument/2006/relationships/slide" Target="/ppt/slides/slide6.xml" Id="R9cefe8c6ea43499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b93d5bc087d47f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221b3642fa4fcc" /><Relationship Type="http://schemas.openxmlformats.org/officeDocument/2006/relationships/theme" Target="/ppt/slideMasters/theme/theme1.xml" Id="R7e02ecc14e5643e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8221b3642fa4fc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926b849fcd422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e8b169c96841f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89d351edd54bb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ae8b13a446440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017811857a4a5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3c71711fa04d5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KYBERG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KYBERG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KYBERG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KYBERG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KYBERG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KYBERG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Måsesvingen 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9512 Alta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912 166 325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KYBERG HOLDING AS</a:t>
            </a:r>
          </a:p>
        </p:txBody>
      </p:sp>
    </p:spTree>
  </p:cSld>
  <p:clrMapOvr>
    <a:masterClrMapping xmlns:a="http://schemas.openxmlformats.org/drawingml/2006/main"/>
  </p:clrMapOvr>
</p:sld>
</file>