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a120d8003749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05db2a19841c9"/>
  </p:sldMasterIdLst>
  <p:sldIdLst>
    <p:sldId xmlns:r="http://schemas.openxmlformats.org/officeDocument/2006/relationships" id="256" r:id="Re84a5ec73a9141c2"/>
    <p:sldId xmlns:r="http://schemas.openxmlformats.org/officeDocument/2006/relationships" id="257" r:id="R9e480e2df3cc4210"/>
    <p:sldId xmlns:r="http://schemas.openxmlformats.org/officeDocument/2006/relationships" id="258" r:id="R0680ae4dc76a4c53"/>
    <p:sldId xmlns:r="http://schemas.openxmlformats.org/officeDocument/2006/relationships" id="259" r:id="R6b1dd71c7d26490d"/>
    <p:sldId xmlns:r="http://schemas.openxmlformats.org/officeDocument/2006/relationships" id="260" r:id="Rde135bb2e4024e0c"/>
    <p:sldId xmlns:r="http://schemas.openxmlformats.org/officeDocument/2006/relationships" id="261" r:id="R6108a249ab4e4b3d"/>
    <p:sldId xmlns:r="http://schemas.openxmlformats.org/officeDocument/2006/relationships" id="262" r:id="Rdad0508d6957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05db2a19841c9" /><Relationship Type="http://schemas.openxmlformats.org/officeDocument/2006/relationships/slide" Target="/ppt/slides/slide1.xml" Id="Re84a5ec73a9141c2" /><Relationship Type="http://schemas.openxmlformats.org/officeDocument/2006/relationships/slide" Target="/ppt/slides/slide2.xml" Id="R9e480e2df3cc4210" /><Relationship Type="http://schemas.openxmlformats.org/officeDocument/2006/relationships/slide" Target="/ppt/slides/slide3.xml" Id="R0680ae4dc76a4c53" /><Relationship Type="http://schemas.openxmlformats.org/officeDocument/2006/relationships/slide" Target="/ppt/slides/slide4.xml" Id="R6b1dd71c7d26490d" /><Relationship Type="http://schemas.openxmlformats.org/officeDocument/2006/relationships/slide" Target="/ppt/slides/slide5.xml" Id="Rde135bb2e4024e0c" /><Relationship Type="http://schemas.openxmlformats.org/officeDocument/2006/relationships/slide" Target="/ppt/slides/slide6.xml" Id="R6108a249ab4e4b3d" /><Relationship Type="http://schemas.openxmlformats.org/officeDocument/2006/relationships/slide" Target="/ppt/slides/slide7.xml" Id="Rdad0508d6957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993ef2e6446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46d1a6cf4f2f" /><Relationship Type="http://schemas.openxmlformats.org/officeDocument/2006/relationships/theme" Target="/ppt/slideMasters/theme/theme1.xml" Id="Raf08e9429ad5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146d1a6cf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7f10e4a7a4d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b44dba0a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02455d70c4f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334b56327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9d5383f814a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4b9d7d13d48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e8d98960b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