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c9e0b4a18c45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9eeef9c7a24540"/>
  </p:sldMasterIdLst>
  <p:sldIdLst>
    <p:sldId xmlns:r="http://schemas.openxmlformats.org/officeDocument/2006/relationships" id="256" r:id="Rfd3993739f38488c"/>
    <p:sldId xmlns:r="http://schemas.openxmlformats.org/officeDocument/2006/relationships" id="257" r:id="R78ec621941d34039"/>
    <p:sldId xmlns:r="http://schemas.openxmlformats.org/officeDocument/2006/relationships" id="258" r:id="Rf27d8d28389b4456"/>
    <p:sldId xmlns:r="http://schemas.openxmlformats.org/officeDocument/2006/relationships" id="259" r:id="Re5c460d2f0124877"/>
    <p:sldId xmlns:r="http://schemas.openxmlformats.org/officeDocument/2006/relationships" id="260" r:id="R032f2d33c7684b56"/>
    <p:sldId xmlns:r="http://schemas.openxmlformats.org/officeDocument/2006/relationships" id="261" r:id="R378f1363b8e34abc"/>
    <p:sldId xmlns:r="http://schemas.openxmlformats.org/officeDocument/2006/relationships" id="262" r:id="R78dee325a38342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9eeef9c7a24540" /><Relationship Type="http://schemas.openxmlformats.org/officeDocument/2006/relationships/slide" Target="/ppt/slides/slide1.xml" Id="Rfd3993739f38488c" /><Relationship Type="http://schemas.openxmlformats.org/officeDocument/2006/relationships/slide" Target="/ppt/slides/slide2.xml" Id="R78ec621941d34039" /><Relationship Type="http://schemas.openxmlformats.org/officeDocument/2006/relationships/slide" Target="/ppt/slides/slide3.xml" Id="Rf27d8d28389b4456" /><Relationship Type="http://schemas.openxmlformats.org/officeDocument/2006/relationships/slide" Target="/ppt/slides/slide4.xml" Id="Re5c460d2f0124877" /><Relationship Type="http://schemas.openxmlformats.org/officeDocument/2006/relationships/slide" Target="/ppt/slides/slide5.xml" Id="R032f2d33c7684b56" /><Relationship Type="http://schemas.openxmlformats.org/officeDocument/2006/relationships/slide" Target="/ppt/slides/slide6.xml" Id="R378f1363b8e34abc" /><Relationship Type="http://schemas.openxmlformats.org/officeDocument/2006/relationships/slide" Target="/ppt/slides/slide7.xml" Id="R78dee325a38342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3f93eb2faf43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30e13fb9b4015" /><Relationship Type="http://schemas.openxmlformats.org/officeDocument/2006/relationships/theme" Target="/ppt/slideMasters/theme/theme1.xml" Id="R18730938e4e346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130e13fb9b40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25ecc0aa242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ee21eafba43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33f44c0684a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40ca1de5f4b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ac0f9b78744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718126a9546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462cc808f4d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BODØGAARD HELSE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BODØGAARD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BODØGAARD HELSE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BODØGAARD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BODØGAARD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BODØGAARD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1 412 916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−265 863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−329 246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4 084 564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5 157 935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BODØGAARD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KLAUSEN BODØGAARD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BODØGAARD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912 168 913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BODØGAARD HELSE AS</a:t>
            </a:r>
          </a:p>
        </p:txBody>
      </p:sp>
    </p:spTree>
  </p:cSld>
  <p:clrMapOvr>
    <a:masterClrMapping xmlns:a="http://schemas.openxmlformats.org/drawingml/2006/main"/>
  </p:clrMapOvr>
</p:sld>
</file>