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8d1a5a676b418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e999ae4cd4502"/>
  </p:sldMasterIdLst>
  <p:sldIdLst>
    <p:sldId xmlns:r="http://schemas.openxmlformats.org/officeDocument/2006/relationships" id="256" r:id="R63fb39bffd104651"/>
    <p:sldId xmlns:r="http://schemas.openxmlformats.org/officeDocument/2006/relationships" id="257" r:id="R7c2b07093f3d4457"/>
    <p:sldId xmlns:r="http://schemas.openxmlformats.org/officeDocument/2006/relationships" id="258" r:id="R562b24271cb64bbd"/>
    <p:sldId xmlns:r="http://schemas.openxmlformats.org/officeDocument/2006/relationships" id="259" r:id="R9a80c44f06fb452b"/>
    <p:sldId xmlns:r="http://schemas.openxmlformats.org/officeDocument/2006/relationships" id="260" r:id="R88c4822adbe74298"/>
    <p:sldId xmlns:r="http://schemas.openxmlformats.org/officeDocument/2006/relationships" id="261" r:id="Ra13261e803164c95"/>
    <p:sldId xmlns:r="http://schemas.openxmlformats.org/officeDocument/2006/relationships" id="262" r:id="R8479a4bb92174b3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e999ae4cd4502" /><Relationship Type="http://schemas.openxmlformats.org/officeDocument/2006/relationships/slide" Target="/ppt/slides/slide1.xml" Id="R63fb39bffd104651" /><Relationship Type="http://schemas.openxmlformats.org/officeDocument/2006/relationships/slide" Target="/ppt/slides/slide2.xml" Id="R7c2b07093f3d4457" /><Relationship Type="http://schemas.openxmlformats.org/officeDocument/2006/relationships/slide" Target="/ppt/slides/slide3.xml" Id="R562b24271cb64bbd" /><Relationship Type="http://schemas.openxmlformats.org/officeDocument/2006/relationships/slide" Target="/ppt/slides/slide4.xml" Id="R9a80c44f06fb452b" /><Relationship Type="http://schemas.openxmlformats.org/officeDocument/2006/relationships/slide" Target="/ppt/slides/slide5.xml" Id="R88c4822adbe74298" /><Relationship Type="http://schemas.openxmlformats.org/officeDocument/2006/relationships/slide" Target="/ppt/slides/slide6.xml" Id="Ra13261e803164c95" /><Relationship Type="http://schemas.openxmlformats.org/officeDocument/2006/relationships/slide" Target="/ppt/slides/slide7.xml" Id="R8479a4bb92174b3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d42922a43f46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8a2cf56ae4d49" /><Relationship Type="http://schemas.openxmlformats.org/officeDocument/2006/relationships/theme" Target="/ppt/slideMasters/theme/theme1.xml" Id="Rbabe8610b02c4c9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b8a2cf56ae4d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eb48baa5ba4f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0865310f249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51327e8434c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90c632d13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455939275c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0fe39aecba43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6074ff2ad444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JOBSEN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JOBSEN INVEST AS ble etablert [år] og holder til i Sortland.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238 416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−1 161 217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4 144 364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41 934 903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41 946 209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ANETTE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LONE HJERTAAS JOBSEN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ANNA HELENE JOBSEN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 ARILD JOBSEN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Sørhamna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8403 Sortland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johnnyjobsen@gmail.com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912 196 607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JOBSEN INVEST AS</a:t>
            </a:r>
          </a:p>
        </p:txBody>
      </p:sp>
    </p:spTree>
  </p:cSld>
  <p:clrMapOvr>
    <a:masterClrMapping xmlns:a="http://schemas.openxmlformats.org/drawingml/2006/main"/>
  </p:clrMapOvr>
</p:sld>
</file>