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143ba0a49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eb54854fa4c6b"/>
  </p:sldMasterIdLst>
  <p:sldIdLst>
    <p:sldId xmlns:r="http://schemas.openxmlformats.org/officeDocument/2006/relationships" id="256" r:id="R732f3dc487c94c55"/>
    <p:sldId xmlns:r="http://schemas.openxmlformats.org/officeDocument/2006/relationships" id="257" r:id="R84b7442491b64374"/>
    <p:sldId xmlns:r="http://schemas.openxmlformats.org/officeDocument/2006/relationships" id="258" r:id="Rf4b1e73722674e11"/>
    <p:sldId xmlns:r="http://schemas.openxmlformats.org/officeDocument/2006/relationships" id="259" r:id="R5d38ff33b2f8450b"/>
    <p:sldId xmlns:r="http://schemas.openxmlformats.org/officeDocument/2006/relationships" id="260" r:id="R82fb404ae5ce4aaa"/>
    <p:sldId xmlns:r="http://schemas.openxmlformats.org/officeDocument/2006/relationships" id="261" r:id="R6fa89ef3c88945fd"/>
    <p:sldId xmlns:r="http://schemas.openxmlformats.org/officeDocument/2006/relationships" id="262" r:id="Rab119ba3720f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eb54854fa4c6b" /><Relationship Type="http://schemas.openxmlformats.org/officeDocument/2006/relationships/slide" Target="/ppt/slides/slide1.xml" Id="R732f3dc487c94c55" /><Relationship Type="http://schemas.openxmlformats.org/officeDocument/2006/relationships/slide" Target="/ppt/slides/slide2.xml" Id="R84b7442491b64374" /><Relationship Type="http://schemas.openxmlformats.org/officeDocument/2006/relationships/slide" Target="/ppt/slides/slide3.xml" Id="Rf4b1e73722674e11" /><Relationship Type="http://schemas.openxmlformats.org/officeDocument/2006/relationships/slide" Target="/ppt/slides/slide4.xml" Id="R5d38ff33b2f8450b" /><Relationship Type="http://schemas.openxmlformats.org/officeDocument/2006/relationships/slide" Target="/ppt/slides/slide5.xml" Id="R82fb404ae5ce4aaa" /><Relationship Type="http://schemas.openxmlformats.org/officeDocument/2006/relationships/slide" Target="/ppt/slides/slide6.xml" Id="R6fa89ef3c88945fd" /><Relationship Type="http://schemas.openxmlformats.org/officeDocument/2006/relationships/slide" Target="/ppt/slides/slide7.xml" Id="Rab119ba3720f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dd82ffb9748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df3c49bc04188" /><Relationship Type="http://schemas.openxmlformats.org/officeDocument/2006/relationships/theme" Target="/ppt/slideMasters/theme/theme1.xml" Id="R8f5f35c5112f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df3c49bc0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a3206d07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662ef821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bdca92e8849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3c2e19cee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63ab92c1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0b39c868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fc794f56b42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