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3f043f58fd4c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f750c6b4ee4b95"/>
  </p:sldMasterIdLst>
  <p:sldIdLst>
    <p:sldId xmlns:r="http://schemas.openxmlformats.org/officeDocument/2006/relationships" id="256" r:id="R3e33e346f99a4d9c"/>
    <p:sldId xmlns:r="http://schemas.openxmlformats.org/officeDocument/2006/relationships" id="257" r:id="R59842eba576e47be"/>
    <p:sldId xmlns:r="http://schemas.openxmlformats.org/officeDocument/2006/relationships" id="258" r:id="Re33b4ef802ec478a"/>
    <p:sldId xmlns:r="http://schemas.openxmlformats.org/officeDocument/2006/relationships" id="259" r:id="Ra6a655ed0657481c"/>
    <p:sldId xmlns:r="http://schemas.openxmlformats.org/officeDocument/2006/relationships" id="260" r:id="R840be007196249bd"/>
    <p:sldId xmlns:r="http://schemas.openxmlformats.org/officeDocument/2006/relationships" id="261" r:id="R9894728d8b564f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f750c6b4ee4b95" /><Relationship Type="http://schemas.openxmlformats.org/officeDocument/2006/relationships/slide" Target="/ppt/slides/slide1.xml" Id="R3e33e346f99a4d9c" /><Relationship Type="http://schemas.openxmlformats.org/officeDocument/2006/relationships/slide" Target="/ppt/slides/slide2.xml" Id="R59842eba576e47be" /><Relationship Type="http://schemas.openxmlformats.org/officeDocument/2006/relationships/slide" Target="/ppt/slides/slide3.xml" Id="Re33b4ef802ec478a" /><Relationship Type="http://schemas.openxmlformats.org/officeDocument/2006/relationships/slide" Target="/ppt/slides/slide4.xml" Id="Ra6a655ed0657481c" /><Relationship Type="http://schemas.openxmlformats.org/officeDocument/2006/relationships/slide" Target="/ppt/slides/slide5.xml" Id="R840be007196249bd" /><Relationship Type="http://schemas.openxmlformats.org/officeDocument/2006/relationships/slide" Target="/ppt/slides/slide6.xml" Id="R9894728d8b564f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0b20f3f5914e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c96c3bcce94bcc" /><Relationship Type="http://schemas.openxmlformats.org/officeDocument/2006/relationships/theme" Target="/ppt/slideMasters/theme/theme1.xml" Id="R37a2abb9b44b43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c96c3bcce94b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6b3d45d7c4a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b64dad45746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fdb24286140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0092e29be48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841aecd4f43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c76fccfdd842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HAKKEBO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Ingunn Marie Lie Hakkebo, Eidsvolls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oivind@cafelokka.no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912 230 708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