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d96c62f3824e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2be522ac114502"/>
  </p:sldMasterIdLst>
  <p:sldIdLst>
    <p:sldId xmlns:r="http://schemas.openxmlformats.org/officeDocument/2006/relationships" id="256" r:id="R7f74c233d53940d6"/>
    <p:sldId xmlns:r="http://schemas.openxmlformats.org/officeDocument/2006/relationships" id="257" r:id="R2e21230534da499e"/>
    <p:sldId xmlns:r="http://schemas.openxmlformats.org/officeDocument/2006/relationships" id="258" r:id="R2bb0c122b7e54032"/>
    <p:sldId xmlns:r="http://schemas.openxmlformats.org/officeDocument/2006/relationships" id="259" r:id="Re6d50da512e046ca"/>
    <p:sldId xmlns:r="http://schemas.openxmlformats.org/officeDocument/2006/relationships" id="260" r:id="R423689988b444090"/>
    <p:sldId xmlns:r="http://schemas.openxmlformats.org/officeDocument/2006/relationships" id="261" r:id="R3e2f0f679a46420f"/>
    <p:sldId xmlns:r="http://schemas.openxmlformats.org/officeDocument/2006/relationships" id="262" r:id="Rc9bc5f4fc64142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2be522ac114502" /><Relationship Type="http://schemas.openxmlformats.org/officeDocument/2006/relationships/slide" Target="/ppt/slides/slide1.xml" Id="R7f74c233d53940d6" /><Relationship Type="http://schemas.openxmlformats.org/officeDocument/2006/relationships/slide" Target="/ppt/slides/slide2.xml" Id="R2e21230534da499e" /><Relationship Type="http://schemas.openxmlformats.org/officeDocument/2006/relationships/slide" Target="/ppt/slides/slide3.xml" Id="R2bb0c122b7e54032" /><Relationship Type="http://schemas.openxmlformats.org/officeDocument/2006/relationships/slide" Target="/ppt/slides/slide4.xml" Id="Re6d50da512e046ca" /><Relationship Type="http://schemas.openxmlformats.org/officeDocument/2006/relationships/slide" Target="/ppt/slides/slide5.xml" Id="R423689988b444090" /><Relationship Type="http://schemas.openxmlformats.org/officeDocument/2006/relationships/slide" Target="/ppt/slides/slide6.xml" Id="R3e2f0f679a46420f" /><Relationship Type="http://schemas.openxmlformats.org/officeDocument/2006/relationships/slide" Target="/ppt/slides/slide7.xml" Id="Rc9bc5f4fc64142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419abf86034d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00d5dd7d546bf" /><Relationship Type="http://schemas.openxmlformats.org/officeDocument/2006/relationships/theme" Target="/ppt/slideMasters/theme/theme1.xml" Id="R8410a175d17d4f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c00d5dd7d546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8c6b74bf247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1325727924e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10453aa7e45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623ae30674c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1d294c86c44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3c96012ec4b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2fb16dc6843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HAKKEBO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HAKKEBO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3 823 172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2 976 350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5 981 350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ØYVIND-ANDRE LIE HAKKEBO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Ingunn Marie Lie Hakkebo, Eidsvolls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oivind@cafelokka.no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912 230 708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