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2cb38cd41d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14398124f74d2a"/>
  </p:sldMasterIdLst>
  <p:sldIdLst>
    <p:sldId xmlns:r="http://schemas.openxmlformats.org/officeDocument/2006/relationships" id="256" r:id="R81fb3a21df68474c"/>
    <p:sldId xmlns:r="http://schemas.openxmlformats.org/officeDocument/2006/relationships" id="257" r:id="R7ab1eb7d481e4def"/>
    <p:sldId xmlns:r="http://schemas.openxmlformats.org/officeDocument/2006/relationships" id="258" r:id="R15742319560748e3"/>
    <p:sldId xmlns:r="http://schemas.openxmlformats.org/officeDocument/2006/relationships" id="259" r:id="R0d8ffe467b244370"/>
    <p:sldId xmlns:r="http://schemas.openxmlformats.org/officeDocument/2006/relationships" id="260" r:id="R65bc54a31fee4fe7"/>
    <p:sldId xmlns:r="http://schemas.openxmlformats.org/officeDocument/2006/relationships" id="261" r:id="R00abd33e455f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4398124f74d2a" /><Relationship Type="http://schemas.openxmlformats.org/officeDocument/2006/relationships/slide" Target="/ppt/slides/slide1.xml" Id="R81fb3a21df68474c" /><Relationship Type="http://schemas.openxmlformats.org/officeDocument/2006/relationships/slide" Target="/ppt/slides/slide2.xml" Id="R7ab1eb7d481e4def" /><Relationship Type="http://schemas.openxmlformats.org/officeDocument/2006/relationships/slide" Target="/ppt/slides/slide3.xml" Id="R15742319560748e3" /><Relationship Type="http://schemas.openxmlformats.org/officeDocument/2006/relationships/slide" Target="/ppt/slides/slide4.xml" Id="R0d8ffe467b244370" /><Relationship Type="http://schemas.openxmlformats.org/officeDocument/2006/relationships/slide" Target="/ppt/slides/slide5.xml" Id="R65bc54a31fee4fe7" /><Relationship Type="http://schemas.openxmlformats.org/officeDocument/2006/relationships/slide" Target="/ppt/slides/slide6.xml" Id="R00abd33e455f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c8f4221be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67d8404e42f4" /><Relationship Type="http://schemas.openxmlformats.org/officeDocument/2006/relationships/theme" Target="/ppt/slideMasters/theme/theme1.xml" Id="Rb6337b1cdde6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e67d8404e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b5dca65b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96bb0b6bc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f261da318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bdbaaf67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0cb47bde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407e0f9c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