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b1ac70deee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76e75f75a4476"/>
  </p:sldMasterIdLst>
  <p:sldIdLst>
    <p:sldId xmlns:r="http://schemas.openxmlformats.org/officeDocument/2006/relationships" id="256" r:id="R5d07f0d55f6c43ff"/>
    <p:sldId xmlns:r="http://schemas.openxmlformats.org/officeDocument/2006/relationships" id="257" r:id="Rf8a24a28788a4802"/>
    <p:sldId xmlns:r="http://schemas.openxmlformats.org/officeDocument/2006/relationships" id="258" r:id="R118d54fd79cd4cbd"/>
    <p:sldId xmlns:r="http://schemas.openxmlformats.org/officeDocument/2006/relationships" id="259" r:id="R899e3f8f51a64efc"/>
    <p:sldId xmlns:r="http://schemas.openxmlformats.org/officeDocument/2006/relationships" id="260" r:id="R66acda08808546ec"/>
    <p:sldId xmlns:r="http://schemas.openxmlformats.org/officeDocument/2006/relationships" id="261" r:id="Rd0ba3f29c8b44170"/>
    <p:sldId xmlns:r="http://schemas.openxmlformats.org/officeDocument/2006/relationships" id="262" r:id="Re2355a0ab466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76e75f75a4476" /><Relationship Type="http://schemas.openxmlformats.org/officeDocument/2006/relationships/slide" Target="/ppt/slides/slide1.xml" Id="R5d07f0d55f6c43ff" /><Relationship Type="http://schemas.openxmlformats.org/officeDocument/2006/relationships/slide" Target="/ppt/slides/slide2.xml" Id="Rf8a24a28788a4802" /><Relationship Type="http://schemas.openxmlformats.org/officeDocument/2006/relationships/slide" Target="/ppt/slides/slide3.xml" Id="R118d54fd79cd4cbd" /><Relationship Type="http://schemas.openxmlformats.org/officeDocument/2006/relationships/slide" Target="/ppt/slides/slide4.xml" Id="R899e3f8f51a64efc" /><Relationship Type="http://schemas.openxmlformats.org/officeDocument/2006/relationships/slide" Target="/ppt/slides/slide5.xml" Id="R66acda08808546ec" /><Relationship Type="http://schemas.openxmlformats.org/officeDocument/2006/relationships/slide" Target="/ppt/slides/slide6.xml" Id="Rd0ba3f29c8b44170" /><Relationship Type="http://schemas.openxmlformats.org/officeDocument/2006/relationships/slide" Target="/ppt/slides/slide7.xml" Id="Re2355a0ab466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b349cb407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3b66f9ab34e63" /><Relationship Type="http://schemas.openxmlformats.org/officeDocument/2006/relationships/theme" Target="/ppt/slideMasters/theme/theme1.xml" Id="R629915c39596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3b66f9ab34e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6f7335824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83a0a375d41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6197bcf62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1ce5a15764d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46a61948744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05a041d24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7c707f02b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