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07c9c0162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e47fdc1d34a61"/>
  </p:sldMasterIdLst>
  <p:sldIdLst>
    <p:sldId xmlns:r="http://schemas.openxmlformats.org/officeDocument/2006/relationships" id="256" r:id="R6bddf800d3064308"/>
    <p:sldId xmlns:r="http://schemas.openxmlformats.org/officeDocument/2006/relationships" id="257" r:id="R33ae0d1d2c9d4561"/>
    <p:sldId xmlns:r="http://schemas.openxmlformats.org/officeDocument/2006/relationships" id="258" r:id="R8ff6c91be6214a6a"/>
    <p:sldId xmlns:r="http://schemas.openxmlformats.org/officeDocument/2006/relationships" id="259" r:id="R5745380e3f9c4380"/>
    <p:sldId xmlns:r="http://schemas.openxmlformats.org/officeDocument/2006/relationships" id="260" r:id="Rd09912a9d6714288"/>
    <p:sldId xmlns:r="http://schemas.openxmlformats.org/officeDocument/2006/relationships" id="261" r:id="R871ce0a6ebca48d9"/>
    <p:sldId xmlns:r="http://schemas.openxmlformats.org/officeDocument/2006/relationships" id="262" r:id="R8f05b42da4f44a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e47fdc1d34a61" /><Relationship Type="http://schemas.openxmlformats.org/officeDocument/2006/relationships/slide" Target="/ppt/slides/slide1.xml" Id="R6bddf800d3064308" /><Relationship Type="http://schemas.openxmlformats.org/officeDocument/2006/relationships/slide" Target="/ppt/slides/slide2.xml" Id="R33ae0d1d2c9d4561" /><Relationship Type="http://schemas.openxmlformats.org/officeDocument/2006/relationships/slide" Target="/ppt/slides/slide3.xml" Id="R8ff6c91be6214a6a" /><Relationship Type="http://schemas.openxmlformats.org/officeDocument/2006/relationships/slide" Target="/ppt/slides/slide4.xml" Id="R5745380e3f9c4380" /><Relationship Type="http://schemas.openxmlformats.org/officeDocument/2006/relationships/slide" Target="/ppt/slides/slide5.xml" Id="Rd09912a9d6714288" /><Relationship Type="http://schemas.openxmlformats.org/officeDocument/2006/relationships/slide" Target="/ppt/slides/slide6.xml" Id="R871ce0a6ebca48d9" /><Relationship Type="http://schemas.openxmlformats.org/officeDocument/2006/relationships/slide" Target="/ppt/slides/slide7.xml" Id="R8f05b42da4f44a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833011572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3a4699c7d4f97" /><Relationship Type="http://schemas.openxmlformats.org/officeDocument/2006/relationships/theme" Target="/ppt/slideMasters/theme/theme1.xml" Id="R1c72840c232542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3a4699c7d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ac174cf8747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fddae63ad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7486782b4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8998bdb9c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bc948facd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8fe2863c54a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6c50242bb4e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OG MARTIN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OG MARTIN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12 746 162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1 473 926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7 906 204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Toftelandsveien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912 255 921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OG MARTIN AAMODT AS</a:t>
            </a:r>
          </a:p>
        </p:txBody>
      </p:sp>
    </p:spTree>
  </p:cSld>
  <p:clrMapOvr>
    <a:masterClrMapping xmlns:a="http://schemas.openxmlformats.org/drawingml/2006/main"/>
  </p:clrMapOvr>
</p:sld>
</file>