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96554e440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5914a2c9e4bf1"/>
  </p:sldMasterIdLst>
  <p:sldIdLst>
    <p:sldId xmlns:r="http://schemas.openxmlformats.org/officeDocument/2006/relationships" id="256" r:id="R132e0168b1f24dee"/>
    <p:sldId xmlns:r="http://schemas.openxmlformats.org/officeDocument/2006/relationships" id="257" r:id="R75ed3d66e8d445bd"/>
    <p:sldId xmlns:r="http://schemas.openxmlformats.org/officeDocument/2006/relationships" id="258" r:id="Ra77c643b71244430"/>
    <p:sldId xmlns:r="http://schemas.openxmlformats.org/officeDocument/2006/relationships" id="259" r:id="Rdb62843124554d9a"/>
    <p:sldId xmlns:r="http://schemas.openxmlformats.org/officeDocument/2006/relationships" id="260" r:id="Rc81d76c42f0c43a9"/>
    <p:sldId xmlns:r="http://schemas.openxmlformats.org/officeDocument/2006/relationships" id="261" r:id="Rf17b71be640a4222"/>
    <p:sldId xmlns:r="http://schemas.openxmlformats.org/officeDocument/2006/relationships" id="262" r:id="Rbf775698f66b4a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5914a2c9e4bf1" /><Relationship Type="http://schemas.openxmlformats.org/officeDocument/2006/relationships/slide" Target="/ppt/slides/slide1.xml" Id="R132e0168b1f24dee" /><Relationship Type="http://schemas.openxmlformats.org/officeDocument/2006/relationships/slide" Target="/ppt/slides/slide2.xml" Id="R75ed3d66e8d445bd" /><Relationship Type="http://schemas.openxmlformats.org/officeDocument/2006/relationships/slide" Target="/ppt/slides/slide3.xml" Id="Ra77c643b71244430" /><Relationship Type="http://schemas.openxmlformats.org/officeDocument/2006/relationships/slide" Target="/ppt/slides/slide4.xml" Id="Rdb62843124554d9a" /><Relationship Type="http://schemas.openxmlformats.org/officeDocument/2006/relationships/slide" Target="/ppt/slides/slide5.xml" Id="Rc81d76c42f0c43a9" /><Relationship Type="http://schemas.openxmlformats.org/officeDocument/2006/relationships/slide" Target="/ppt/slides/slide6.xml" Id="Rf17b71be640a4222" /><Relationship Type="http://schemas.openxmlformats.org/officeDocument/2006/relationships/slide" Target="/ppt/slides/slide7.xml" Id="Rbf775698f66b4a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0a3a2887c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337d665e245d2" /><Relationship Type="http://schemas.openxmlformats.org/officeDocument/2006/relationships/theme" Target="/ppt/slideMasters/theme/theme1.xml" Id="Rc86b929efcea45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337d665e2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b1e44fc27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54c5e7bd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cfa4aed33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fa98de19d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c5b96f3e4a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de6b20dd8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bb29719b5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