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12610ac3ba47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7efc34432a4bad"/>
  </p:sldMasterIdLst>
  <p:sldIdLst>
    <p:sldId xmlns:r="http://schemas.openxmlformats.org/officeDocument/2006/relationships" id="256" r:id="R85d33e6790664e72"/>
    <p:sldId xmlns:r="http://schemas.openxmlformats.org/officeDocument/2006/relationships" id="257" r:id="R9a06d53f8ce446cf"/>
    <p:sldId xmlns:r="http://schemas.openxmlformats.org/officeDocument/2006/relationships" id="258" r:id="R0a184ad849ee4fc5"/>
    <p:sldId xmlns:r="http://schemas.openxmlformats.org/officeDocument/2006/relationships" id="259" r:id="Rb777e6853cf04abd"/>
    <p:sldId xmlns:r="http://schemas.openxmlformats.org/officeDocument/2006/relationships" id="260" r:id="Ra0ecbc23c2464995"/>
    <p:sldId xmlns:r="http://schemas.openxmlformats.org/officeDocument/2006/relationships" id="261" r:id="R6e734f40798e4a71"/>
    <p:sldId xmlns:r="http://schemas.openxmlformats.org/officeDocument/2006/relationships" id="262" r:id="R63645904ce7c4f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7efc34432a4bad" /><Relationship Type="http://schemas.openxmlformats.org/officeDocument/2006/relationships/slide" Target="/ppt/slides/slide1.xml" Id="R85d33e6790664e72" /><Relationship Type="http://schemas.openxmlformats.org/officeDocument/2006/relationships/slide" Target="/ppt/slides/slide2.xml" Id="R9a06d53f8ce446cf" /><Relationship Type="http://schemas.openxmlformats.org/officeDocument/2006/relationships/slide" Target="/ppt/slides/slide3.xml" Id="R0a184ad849ee4fc5" /><Relationship Type="http://schemas.openxmlformats.org/officeDocument/2006/relationships/slide" Target="/ppt/slides/slide4.xml" Id="Rb777e6853cf04abd" /><Relationship Type="http://schemas.openxmlformats.org/officeDocument/2006/relationships/slide" Target="/ppt/slides/slide5.xml" Id="Ra0ecbc23c2464995" /><Relationship Type="http://schemas.openxmlformats.org/officeDocument/2006/relationships/slide" Target="/ppt/slides/slide6.xml" Id="R6e734f40798e4a71" /><Relationship Type="http://schemas.openxmlformats.org/officeDocument/2006/relationships/slide" Target="/ppt/slides/slide7.xml" Id="R63645904ce7c4f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3d9acde6c742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6131209d334fdf" /><Relationship Type="http://schemas.openxmlformats.org/officeDocument/2006/relationships/theme" Target="/ppt/slideMasters/theme/theme1.xml" Id="Rc978a05b22df4a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6131209d334f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775a6cf5d49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ed69ee99c945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d36be0c92d4c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a4b2a3196144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1744186ca149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7612f2a7a46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cb5d8d010442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TIDE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68 979 000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−72 299 000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−57 956 000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822 712 000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1 656 939 000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DSD BUS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Møllendalsveien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05505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post@tide.no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www.tide.no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912 423 921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TIDE AS</a:t>
            </a:r>
          </a:p>
        </p:txBody>
      </p:sp>
    </p:spTree>
  </p:cSld>
  <p:clrMapOvr>
    <a:masterClrMapping xmlns:a="http://schemas.openxmlformats.org/drawingml/2006/main"/>
  </p:clrMapOvr>
</p:sld>
</file>